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651" r:id="rId3"/>
    <p:sldMasterId id="2147483652" r:id="rId4"/>
    <p:sldMasterId id="2147483653" r:id="rId5"/>
    <p:sldMasterId id="2147483654" r:id="rId6"/>
    <p:sldMasterId id="2147483655" r:id="rId7"/>
    <p:sldMasterId id="2147483656" r:id="rId8"/>
    <p:sldMasterId id="2147483805" r:id="rId9"/>
    <p:sldMasterId id="2147483817" r:id="rId10"/>
  </p:sldMasterIdLst>
  <p:notesMasterIdLst>
    <p:notesMasterId r:id="rId23"/>
  </p:notesMasterIdLst>
  <p:sldIdLst>
    <p:sldId id="553" r:id="rId11"/>
    <p:sldId id="554" r:id="rId12"/>
    <p:sldId id="550" r:id="rId13"/>
    <p:sldId id="551" r:id="rId14"/>
    <p:sldId id="539" r:id="rId15"/>
    <p:sldId id="540" r:id="rId16"/>
    <p:sldId id="541" r:id="rId17"/>
    <p:sldId id="545" r:id="rId18"/>
    <p:sldId id="546" r:id="rId19"/>
    <p:sldId id="547" r:id="rId20"/>
    <p:sldId id="548" r:id="rId21"/>
    <p:sldId id="549" r:id="rId22"/>
  </p:sldIdLst>
  <p:sldSz cx="9144000" cy="5143500" type="screen16x9"/>
  <p:notesSz cx="6808788" cy="99409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shorgoev" initials="N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1C7"/>
    <a:srgbClr val="FFFF99"/>
    <a:srgbClr val="DC5270"/>
    <a:srgbClr val="FF5050"/>
    <a:srgbClr val="5A87BE"/>
    <a:srgbClr val="F3F4D4"/>
    <a:srgbClr val="FFFFCC"/>
    <a:srgbClr val="0070C0"/>
    <a:srgbClr val="FFFFE1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22" autoAdjust="0"/>
    <p:restoredTop sz="95712" autoAdjust="0"/>
  </p:normalViewPr>
  <p:slideViewPr>
    <p:cSldViewPr>
      <p:cViewPr varScale="1">
        <p:scale>
          <a:sx n="149" d="100"/>
          <a:sy n="149" d="100"/>
        </p:scale>
        <p:origin x="-534" y="21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8" y="0"/>
            <a:ext cx="2950475" cy="497046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pPr>
              <a:defRPr/>
            </a:pPr>
            <a:fld id="{EB4DF7E7-6553-430A-BE0A-CCE222E8A2A0}" type="datetimeFigureOut">
              <a:rPr lang="ru-RU"/>
              <a:pPr>
                <a:defRPr/>
              </a:pPr>
              <a:t>11.06.2025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27812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80" y="4721940"/>
            <a:ext cx="5447030" cy="4473416"/>
          </a:xfrm>
          <a:prstGeom prst="rect">
            <a:avLst/>
          </a:prstGeom>
        </p:spPr>
        <p:txBody>
          <a:bodyPr vert="horz" lIns="91577" tIns="45789" rIns="91577" bIns="45789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153"/>
            <a:ext cx="2950475" cy="497046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8" y="9442153"/>
            <a:ext cx="2950475" cy="497046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pPr>
              <a:defRPr/>
            </a:pPr>
            <a:fld id="{B44FCB29-2B43-446C-9F47-1D4652B22B0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52578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4FCB29-2B43-446C-9F47-1D4652B22B0E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2214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4FCB29-2B43-446C-9F47-1D4652B22B0E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6151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4FCB29-2B43-446C-9F47-1D4652B22B0E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518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4FCB29-2B43-446C-9F47-1D4652B22B0E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15057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4FCB29-2B43-446C-9F47-1D4652B22B0E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2317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6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83DB40-77F3-4905-8AAB-BCEB7A623F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46234F-0E5B-4EBC-800B-95C834D0FD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10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4E1577-D44A-4F15-A593-2C304DDCA6BF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4" y="2349219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09808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A4B18A-B07C-46A5-B89E-EB28DCA63139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60753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7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BA7130-F162-4AF9-974E-3CEF5109317C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40508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F1DB65-72FF-4A51-B487-B2B7BDB0333C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48147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1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1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E42DEB-87DB-406D-AF88-288CE3A64B9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62344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301879-105F-4B26-85FB-FA2EF042164A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72117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11F5DA-425A-4464-9D02-9BD4ED1DE3D6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15240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1657350"/>
            <a:ext cx="3636085" cy="943870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8" y="548641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352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28F974-F904-4FCE-B10F-6D05AE4F4DE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29691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51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5"/>
            <a:ext cx="3694114" cy="1622265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C638F-2A7C-43AA-82AD-2104F3A7C1C6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60827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BF265A-AD80-4A4F-8673-B9EE7861AF80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791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77050" y="205980"/>
            <a:ext cx="180975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47800" y="205980"/>
            <a:ext cx="527685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3D35B4-6E39-4E65-8E57-2917A13156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6" y="548641"/>
            <a:ext cx="4829287" cy="367104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EAA1A7-0879-40AB-84DF-6BF75AEEF2FA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79557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 bwMode="auto">
          <a:xfrm>
            <a:off x="817560" y="2349360"/>
            <a:ext cx="7175160" cy="1344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en-US" sz="4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subTitle"/>
          </p:nvPr>
        </p:nvSpPr>
        <p:spPr bwMode="auto"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endParaRPr lang="ru-RU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35270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6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9106A-59C5-4298-972A-250200F27C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2C0222-494F-46A5-ABD1-7197EE53C4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AB4577-A9CE-4FB2-88BB-CB15010A89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400301"/>
            <a:ext cx="4038600" cy="196572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400301"/>
            <a:ext cx="4038600" cy="196572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CE6A3F-959F-4CF2-9927-DB39892B84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14A8E-1465-4C8B-A93B-4445D42F0F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1EE70-AD40-44F4-A9BD-65F0D5FFBE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75EA1-046A-4F4E-8C4C-262E97D213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5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65D96-775A-46AC-9255-E363410B02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AB1142-917B-4B20-B20A-F4DDBBAC8F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D2AE3-7FE6-4393-B7E5-D610BAAB92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15AAB-DD0D-4F32-AF4A-3F17DEA554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657350"/>
            <a:ext cx="2057400" cy="270867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57350"/>
            <a:ext cx="6019800" cy="270867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2BF01-8BA3-48BC-867F-AA87CD7C38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6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B1BE6-9E49-4D61-BCB8-62AD4522AD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925F8-57A1-4AF8-8155-3F1B6EFDE9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ABF2C5-A32B-4FED-BDFA-C3D542CECB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DED5D-DE5C-4BCE-9F8F-DD2360148A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689BC6-AE82-4B03-83B2-B9435A4574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D0BAC-C1DF-484A-B65E-22D93D2879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0CDEF9-6009-4EAC-8DD0-AC423D7281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A222E-88BE-4712-9273-6DC329FB15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5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39E75-F958-495E-9577-E87BF2F941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EFF55-B548-4078-BD97-B95E43E981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4DF0B8-00AC-48AC-BBB9-4A6F66A1CD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74783-0527-496D-BF30-C02DDA91FB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6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4E1577-D44A-4F15-A593-2C304DDCA6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4B18A-B07C-46A5-B89E-EB28DCA631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A7130-F162-4AF9-974E-3CEF510931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47800" y="1200151"/>
            <a:ext cx="35433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3500" y="1200151"/>
            <a:ext cx="35433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1DB65-72FF-4A51-B487-B2B7BDB033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42DEB-87DB-406D-AF88-288CE3A64B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01879-105F-4B26-85FB-FA2EF04216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47800" y="1200151"/>
            <a:ext cx="35433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3500" y="1200151"/>
            <a:ext cx="35433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AECA9-721C-4A58-849A-6B8FEB0451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1F5DA-425A-4464-9D02-9BD4ED1DE3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5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8F974-F904-4FCE-B10F-6D05AE4F4D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C638F-2A7C-43AA-82AD-2104F3A7C1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F265A-AD80-4A4F-8673-B9EE7861AF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77050" y="205980"/>
            <a:ext cx="180975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47800" y="205980"/>
            <a:ext cx="527685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EAA1A7-0879-40AB-84DF-6BF75AEEF2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6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50A1C4-3207-4927-A39A-66756DF0C9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7B780-DEEF-4505-9187-BDC038D9FB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247FF-CADD-4B13-94D5-12F2EAB93B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400301"/>
            <a:ext cx="4038600" cy="196572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400301"/>
            <a:ext cx="4038600" cy="196572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07D4D-9B01-4A9E-BB24-63A21D055A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393BC-F8A6-4EF0-8D17-8232D0DA41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C2D58-8212-4067-AEAE-9502940C85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C5BA8F-F323-4542-A4EC-48DA0D70AD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C6417-18A7-4E01-999C-573A0C3A77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5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508C0-79E9-4106-A505-F6E3EFE488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29320E-7812-41FD-99BA-A47BDC2DBA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003AB-A131-433C-8DC9-4BFA81A69C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657350"/>
            <a:ext cx="2057400" cy="270867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57350"/>
            <a:ext cx="6019800" cy="270867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16505-ABD4-4280-881B-EA13984203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6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2A922-9A90-42C1-BFD2-BBE78021D9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131D2-CBAB-41ED-A391-B2ABE8286A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1F270-F9B7-4FB5-BD9B-BDBBD82E73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BCD77-23DC-4B1B-9BA2-323C96B674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DA6E8-4679-40D2-AA4E-DD715BD08C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5952F-13F6-44AE-BE55-F5626EF81E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6EB4A-A5BD-45AD-B088-A5B4C3A0F8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7A198-290F-431B-86C4-BE380A4F57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5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9FF6D-449E-444E-A89B-8156FCBF2E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29A9F-9762-45A0-9397-754C88D43D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12AC7-0119-41B7-9F33-5A210F4E60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B2099-B9BC-48DB-8A17-009D5EE2DA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6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3631F9-BBE8-4454-AE8A-D9DBE70C69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27B813-8446-453E-97C3-346BDBFFC3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F8A320-B669-437B-9ABE-A27E310955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C4DE8-68E0-4E4E-965E-20ADE76F35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47800" y="1200151"/>
            <a:ext cx="35433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3500" y="1200151"/>
            <a:ext cx="35433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09D9B-B1CA-4D8F-83E5-407926233E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D9809-597F-47ED-886A-60AAD66250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E6F59-22FF-47B1-8FE0-CC43E17A19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4032C-8BD3-463D-AB43-9D37F449F1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5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4C8A77-8942-4018-B1B0-6A9F4FBEEF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C1AB9-CAB2-4AC9-AC19-9357B21A97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AE780-A580-439D-8D2F-D1FD99E574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77050" y="205980"/>
            <a:ext cx="180975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47800" y="205980"/>
            <a:ext cx="527685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73116-F47B-4AB3-8542-2780C97EB3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6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10B61-2A41-41C7-B054-798DFF6F8C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90E15-6F5F-4C1D-BC74-96E5F53842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5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5FF9F-7920-40F4-99E0-C509A6A961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E2BB7-DF1F-46BC-AD7E-5273F7B8E8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400301"/>
            <a:ext cx="4038600" cy="196572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400301"/>
            <a:ext cx="4038600" cy="196572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17A03E-94C9-47F3-92B0-02CA8E6CF0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54BFE-7340-48A4-800E-08DE041586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F8F94-63CB-49D9-8CEE-E0E4063BF6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A6E2BE-D47E-43B7-8125-7365DD1C1B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5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B288C-0620-43FF-BD64-0799FA4AD2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A902A-03AE-4759-A5FB-7C75C5C512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FFC63-E81B-4A6D-99EA-FFF4FA4C6A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657350"/>
            <a:ext cx="2057400" cy="270867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57350"/>
            <a:ext cx="6019800" cy="270867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EDFC9-9346-4F12-B49B-7F2E649018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10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4E1577-D44A-4F15-A593-2C304DDCA6B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4" y="2349219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EE7E2-4753-4724-9150-32EA62DC62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A4B18A-B07C-46A5-B89E-EB28DCA6313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7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BA7130-F162-4AF9-974E-3CEF5109317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F1DB65-72FF-4A51-B487-B2B7BDB0333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1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1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E42DEB-87DB-406D-AF88-288CE3A64B9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301879-105F-4B26-85FB-FA2EF042164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11F5DA-425A-4464-9D02-9BD4ED1DE3D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1657350"/>
            <a:ext cx="3636085" cy="943870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8" y="548641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352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28F974-F904-4FCE-B10F-6D05AE4F4DE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51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5"/>
            <a:ext cx="3694114" cy="1622265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C638F-2A7C-43AA-82AD-2104F3A7C1C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BF265A-AD80-4A4F-8673-B9EE7861AF8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6" y="548641"/>
            <a:ext cx="4829287" cy="367104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EAA1A7-0879-40AB-84DF-6BF75AEEF2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2">
                <a:tint val="98000"/>
                <a:shade val="90000"/>
                <a:satMod val="160000"/>
                <a:lumMod val="100000"/>
              </a:schemeClr>
            </a:gs>
            <a:gs pos="60000">
              <a:schemeClr val="bg2">
                <a:tint val="95000"/>
                <a:shade val="100000"/>
                <a:satMod val="130000"/>
                <a:lumMod val="70000"/>
                <a:lumOff val="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06375"/>
            <a:ext cx="7239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200157"/>
            <a:ext cx="72390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20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20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20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6257735-5AA3-496D-83A8-A79BDCB036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6" r:id="rId2"/>
    <p:sldLayoutId id="2147483665" r:id="rId3"/>
    <p:sldLayoutId id="2147483664" r:id="rId4"/>
    <p:sldLayoutId id="2147483663" r:id="rId5"/>
    <p:sldLayoutId id="2147483662" r:id="rId6"/>
    <p:sldLayoutId id="2147483661" r:id="rId7"/>
    <p:sldLayoutId id="2147483660" r:id="rId8"/>
    <p:sldLayoutId id="2147483659" r:id="rId9"/>
    <p:sldLayoutId id="2147483658" r:id="rId10"/>
    <p:sldLayoutId id="2147483657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8000"/>
                <a:shade val="90000"/>
                <a:satMod val="160000"/>
                <a:lumMod val="100000"/>
              </a:schemeClr>
            </a:gs>
            <a:gs pos="60000">
              <a:schemeClr val="bg2">
                <a:tint val="95000"/>
                <a:shade val="100000"/>
                <a:satMod val="130000"/>
                <a:lumMod val="70000"/>
                <a:lumOff val="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3279126"/>
            <a:ext cx="6512511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629150"/>
            <a:ext cx="33528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46257735-5AA3-496D-83A8-A79BDCB0368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573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</p:sldLayoutIdLst>
  <p:hf sldNum="0"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2">
                <a:tint val="98000"/>
                <a:shade val="90000"/>
                <a:satMod val="160000"/>
                <a:lumMod val="100000"/>
              </a:schemeClr>
            </a:gs>
            <a:gs pos="60000">
              <a:schemeClr val="bg2">
                <a:tint val="95000"/>
                <a:shade val="100000"/>
                <a:satMod val="130000"/>
                <a:lumMod val="70000"/>
                <a:lumOff val="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57350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00307"/>
            <a:ext cx="8229600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20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20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20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7576D9E-414E-4F1E-90EB-BBD59A6565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7" r:id="rId2"/>
    <p:sldLayoutId id="2147483676" r:id="rId3"/>
    <p:sldLayoutId id="2147483675" r:id="rId4"/>
    <p:sldLayoutId id="2147483674" r:id="rId5"/>
    <p:sldLayoutId id="2147483673" r:id="rId6"/>
    <p:sldLayoutId id="2147483672" r:id="rId7"/>
    <p:sldLayoutId id="2147483671" r:id="rId8"/>
    <p:sldLayoutId id="2147483670" r:id="rId9"/>
    <p:sldLayoutId id="2147483669" r:id="rId10"/>
    <p:sldLayoutId id="2147483668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2">
                <a:tint val="98000"/>
                <a:shade val="90000"/>
                <a:satMod val="160000"/>
                <a:lumMod val="100000"/>
              </a:schemeClr>
            </a:gs>
            <a:gs pos="60000">
              <a:schemeClr val="bg2">
                <a:tint val="95000"/>
                <a:shade val="100000"/>
                <a:satMod val="130000"/>
                <a:lumMod val="70000"/>
                <a:lumOff val="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7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20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20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20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8C1C61B-51C0-4910-94BF-ED58C6F8D6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9" r:id="rId1"/>
    <p:sldLayoutId id="2147483688" r:id="rId2"/>
    <p:sldLayoutId id="2147483687" r:id="rId3"/>
    <p:sldLayoutId id="2147483686" r:id="rId4"/>
    <p:sldLayoutId id="2147483685" r:id="rId5"/>
    <p:sldLayoutId id="2147483684" r:id="rId6"/>
    <p:sldLayoutId id="2147483683" r:id="rId7"/>
    <p:sldLayoutId id="2147483682" r:id="rId8"/>
    <p:sldLayoutId id="2147483681" r:id="rId9"/>
    <p:sldLayoutId id="2147483680" r:id="rId10"/>
    <p:sldLayoutId id="214748367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2">
                <a:tint val="98000"/>
                <a:shade val="90000"/>
                <a:satMod val="160000"/>
                <a:lumMod val="100000"/>
              </a:schemeClr>
            </a:gs>
            <a:gs pos="60000">
              <a:schemeClr val="bg2">
                <a:tint val="95000"/>
                <a:shade val="100000"/>
                <a:satMod val="130000"/>
                <a:lumMod val="70000"/>
                <a:lumOff val="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06375"/>
            <a:ext cx="7239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200157"/>
            <a:ext cx="72390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20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20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20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DE37BB5-BA3C-45F3-8AA6-5734F7441A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99" r:id="rId2"/>
    <p:sldLayoutId id="2147483698" r:id="rId3"/>
    <p:sldLayoutId id="2147483697" r:id="rId4"/>
    <p:sldLayoutId id="2147483696" r:id="rId5"/>
    <p:sldLayoutId id="2147483695" r:id="rId6"/>
    <p:sldLayoutId id="2147483694" r:id="rId7"/>
    <p:sldLayoutId id="2147483693" r:id="rId8"/>
    <p:sldLayoutId id="2147483692" r:id="rId9"/>
    <p:sldLayoutId id="2147483691" r:id="rId10"/>
    <p:sldLayoutId id="2147483690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2">
                <a:tint val="98000"/>
                <a:shade val="90000"/>
                <a:satMod val="160000"/>
                <a:lumMod val="100000"/>
              </a:schemeClr>
            </a:gs>
            <a:gs pos="60000">
              <a:schemeClr val="bg2">
                <a:tint val="95000"/>
                <a:shade val="100000"/>
                <a:satMod val="130000"/>
                <a:lumMod val="70000"/>
                <a:lumOff val="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57350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00307"/>
            <a:ext cx="8229600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20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20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20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3A875B1-43C5-4C9D-A7FE-70BA6E5403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0" r:id="rId2"/>
    <p:sldLayoutId id="2147483709" r:id="rId3"/>
    <p:sldLayoutId id="2147483708" r:id="rId4"/>
    <p:sldLayoutId id="2147483707" r:id="rId5"/>
    <p:sldLayoutId id="2147483706" r:id="rId6"/>
    <p:sldLayoutId id="2147483705" r:id="rId7"/>
    <p:sldLayoutId id="2147483704" r:id="rId8"/>
    <p:sldLayoutId id="2147483703" r:id="rId9"/>
    <p:sldLayoutId id="2147483702" r:id="rId10"/>
    <p:sldLayoutId id="214748370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2">
                <a:tint val="98000"/>
                <a:shade val="90000"/>
                <a:satMod val="160000"/>
                <a:lumMod val="100000"/>
              </a:schemeClr>
            </a:gs>
            <a:gs pos="60000">
              <a:schemeClr val="bg2">
                <a:tint val="95000"/>
                <a:shade val="100000"/>
                <a:satMod val="130000"/>
                <a:lumMod val="70000"/>
                <a:lumOff val="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7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20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20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20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398FF7F-7FAB-47D1-92BD-E0FD663FAE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2" r:id="rId1"/>
    <p:sldLayoutId id="2147483721" r:id="rId2"/>
    <p:sldLayoutId id="2147483720" r:id="rId3"/>
    <p:sldLayoutId id="2147483719" r:id="rId4"/>
    <p:sldLayoutId id="2147483718" r:id="rId5"/>
    <p:sldLayoutId id="2147483717" r:id="rId6"/>
    <p:sldLayoutId id="2147483716" r:id="rId7"/>
    <p:sldLayoutId id="2147483715" r:id="rId8"/>
    <p:sldLayoutId id="2147483714" r:id="rId9"/>
    <p:sldLayoutId id="2147483713" r:id="rId10"/>
    <p:sldLayoutId id="2147483712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2">
                <a:tint val="98000"/>
                <a:shade val="90000"/>
                <a:satMod val="160000"/>
                <a:lumMod val="100000"/>
              </a:schemeClr>
            </a:gs>
            <a:gs pos="60000">
              <a:schemeClr val="bg2">
                <a:tint val="95000"/>
                <a:shade val="100000"/>
                <a:satMod val="130000"/>
                <a:lumMod val="70000"/>
                <a:lumOff val="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06375"/>
            <a:ext cx="7239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200157"/>
            <a:ext cx="72390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20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20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20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7C692DB-4781-4188-915D-DDF0E8640E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2" r:id="rId2"/>
    <p:sldLayoutId id="2147483731" r:id="rId3"/>
    <p:sldLayoutId id="2147483730" r:id="rId4"/>
    <p:sldLayoutId id="2147483729" r:id="rId5"/>
    <p:sldLayoutId id="2147483728" r:id="rId6"/>
    <p:sldLayoutId id="2147483727" r:id="rId7"/>
    <p:sldLayoutId id="2147483726" r:id="rId8"/>
    <p:sldLayoutId id="2147483725" r:id="rId9"/>
    <p:sldLayoutId id="2147483724" r:id="rId10"/>
    <p:sldLayoutId id="2147483723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2">
                <a:tint val="98000"/>
                <a:shade val="90000"/>
                <a:satMod val="160000"/>
                <a:lumMod val="100000"/>
              </a:schemeClr>
            </a:gs>
            <a:gs pos="60000">
              <a:schemeClr val="bg2">
                <a:tint val="95000"/>
                <a:shade val="100000"/>
                <a:satMod val="130000"/>
                <a:lumMod val="70000"/>
                <a:lumOff val="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57350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00307"/>
            <a:ext cx="8229600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20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20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20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8C08F12-A035-4E9A-94BF-B3F4B3F5B8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3" r:id="rId2"/>
    <p:sldLayoutId id="2147483742" r:id="rId3"/>
    <p:sldLayoutId id="2147483741" r:id="rId4"/>
    <p:sldLayoutId id="2147483740" r:id="rId5"/>
    <p:sldLayoutId id="2147483739" r:id="rId6"/>
    <p:sldLayoutId id="2147483738" r:id="rId7"/>
    <p:sldLayoutId id="2147483737" r:id="rId8"/>
    <p:sldLayoutId id="2147483736" r:id="rId9"/>
    <p:sldLayoutId id="2147483735" r:id="rId10"/>
    <p:sldLayoutId id="2147483734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8000"/>
                <a:shade val="90000"/>
                <a:satMod val="160000"/>
                <a:lumMod val="100000"/>
              </a:schemeClr>
            </a:gs>
            <a:gs pos="60000">
              <a:schemeClr val="bg2">
                <a:tint val="95000"/>
                <a:shade val="100000"/>
                <a:satMod val="130000"/>
                <a:lumMod val="70000"/>
                <a:lumOff val="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3279126"/>
            <a:ext cx="6512511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629150"/>
            <a:ext cx="33528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46257735-5AA3-496D-83A8-A79BDCB0368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hf sldNum="0"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11.png"/><Relationship Id="rId7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5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11.png"/><Relationship Id="rId7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5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5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12" Type="http://schemas.microsoft.com/office/2007/relationships/hdphoto" Target="../media/hdphoto4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5.xml"/><Relationship Id="rId6" Type="http://schemas.microsoft.com/office/2007/relationships/hdphoto" Target="../media/hdphoto1.wdp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microsoft.com/office/2007/relationships/hdphoto" Target="../media/hdphoto3.wdp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png"/><Relationship Id="rId7" Type="http://schemas.microsoft.com/office/2007/relationships/hdphoto" Target="../media/hdphoto6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5.xml"/><Relationship Id="rId6" Type="http://schemas.openxmlformats.org/officeDocument/2006/relationships/image" Target="../media/image17.png"/><Relationship Id="rId11" Type="http://schemas.microsoft.com/office/2007/relationships/hdphoto" Target="../media/hdphoto8.wdp"/><Relationship Id="rId5" Type="http://schemas.microsoft.com/office/2007/relationships/hdphoto" Target="../media/hdphoto5.wdp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microsoft.com/office/2007/relationships/hdphoto" Target="../media/hdphoto7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5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8000"/>
                <a:shade val="90000"/>
                <a:satMod val="160000"/>
                <a:lumMod val="100000"/>
              </a:schemeClr>
            </a:gs>
            <a:gs pos="60000">
              <a:schemeClr val="bg2">
                <a:tint val="95000"/>
                <a:shade val="100000"/>
                <a:satMod val="130000"/>
                <a:lumMod val="70000"/>
                <a:lumOff val="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0" y="123478"/>
            <a:ext cx="9144000" cy="0"/>
          </a:xfrm>
          <a:prstGeom prst="line">
            <a:avLst/>
          </a:prstGeom>
          <a:ln w="222250" cmpd="thickThin">
            <a:solidFill>
              <a:schemeClr val="tx2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0355" name="Picture 5" descr="C:\Users\Елена\Desktop\10\Орел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513181"/>
            <a:ext cx="1728192" cy="79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0" y="3435846"/>
            <a:ext cx="9144000" cy="0"/>
          </a:xfrm>
          <a:prstGeom prst="line">
            <a:avLst/>
          </a:prstGeom>
          <a:ln w="107950" cmpd="thickThin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4897422"/>
            <a:ext cx="9144000" cy="0"/>
          </a:xfrm>
          <a:prstGeom prst="line">
            <a:avLst/>
          </a:prstGeom>
          <a:ln w="444500" cmpd="thickThin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-9525" y="4563280"/>
            <a:ext cx="9144000" cy="43204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F14124">
                  <a:lumMod val="75000"/>
                </a:srgb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МВД по Республике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Дагестан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" name="CustomShape 5"/>
          <p:cNvSpPr/>
          <p:nvPr/>
        </p:nvSpPr>
        <p:spPr>
          <a:xfrm>
            <a:off x="166860" y="1732582"/>
            <a:ext cx="8810280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18288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ru-RU" sz="36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Основные способы совершения </a:t>
            </a:r>
          </a:p>
          <a:p>
            <a:pPr marL="18288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ru-RU" sz="36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ИТТ-преступлений и защита от них </a:t>
            </a:r>
            <a:endParaRPr kumimoji="0" lang="ru-RU" sz="36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30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Line 1"/>
          <p:cNvSpPr/>
          <p:nvPr/>
        </p:nvSpPr>
        <p:spPr>
          <a:xfrm flipV="1">
            <a:off x="45000" y="5037480"/>
            <a:ext cx="9099000" cy="3240"/>
          </a:xfrm>
          <a:prstGeom prst="line">
            <a:avLst/>
          </a:prstGeom>
          <a:ln w="203040" cap="rnd">
            <a:solidFill>
              <a:schemeClr val="tx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13" name="Picture 5" descr="C:\Users\Елена\Desktop\10\Орел.gif"/>
          <p:cNvPicPr/>
          <p:nvPr/>
        </p:nvPicPr>
        <p:blipFill>
          <a:blip r:embed="rId2"/>
          <a:stretch/>
        </p:blipFill>
        <p:spPr>
          <a:xfrm>
            <a:off x="0" y="37080"/>
            <a:ext cx="814680" cy="493200"/>
          </a:xfrm>
          <a:prstGeom prst="rect">
            <a:avLst/>
          </a:prstGeom>
          <a:ln w="9360">
            <a:noFill/>
          </a:ln>
        </p:spPr>
      </p:pic>
      <p:pic>
        <p:nvPicPr>
          <p:cNvPr id="114" name="Объект 5"/>
          <p:cNvPicPr/>
          <p:nvPr/>
        </p:nvPicPr>
        <p:blipFill>
          <a:blip r:embed="rId3"/>
          <a:stretch/>
        </p:blipFill>
        <p:spPr>
          <a:xfrm>
            <a:off x="8612280" y="118800"/>
            <a:ext cx="531360" cy="546840"/>
          </a:xfrm>
          <a:prstGeom prst="rect">
            <a:avLst/>
          </a:prstGeom>
          <a:ln>
            <a:noFill/>
          </a:ln>
        </p:spPr>
      </p:pic>
      <p:pic>
        <p:nvPicPr>
          <p:cNvPr id="115" name="Рисунок 1"/>
          <p:cNvPicPr/>
          <p:nvPr/>
        </p:nvPicPr>
        <p:blipFill>
          <a:blip r:embed="rId4"/>
          <a:srcRect t="5419" b="4839"/>
          <a:stretch/>
        </p:blipFill>
        <p:spPr>
          <a:xfrm>
            <a:off x="826560" y="255960"/>
            <a:ext cx="1782720" cy="3555720"/>
          </a:xfrm>
          <a:prstGeom prst="rect">
            <a:avLst/>
          </a:prstGeom>
          <a:ln>
            <a:noFill/>
          </a:ln>
          <a:effectLst>
            <a:glow rad="101600">
              <a:schemeClr val="tx1">
                <a:lumMod val="95000"/>
                <a:lumOff val="5000"/>
                <a:alpha val="40000"/>
              </a:schemeClr>
            </a:glow>
          </a:effectLst>
        </p:spPr>
      </p:pic>
      <p:sp>
        <p:nvSpPr>
          <p:cNvPr id="116" name="CustomShape 2"/>
          <p:cNvSpPr/>
          <p:nvPr/>
        </p:nvSpPr>
        <p:spPr>
          <a:xfrm>
            <a:off x="1141560" y="3425760"/>
            <a:ext cx="397080" cy="399600"/>
          </a:xfrm>
          <a:prstGeom prst="ellipse">
            <a:avLst/>
          </a:prstGeom>
          <a:noFill/>
          <a:ln w="57240" cap="rnd">
            <a:solidFill>
              <a:srgbClr val="FF0000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</p:sp>
      <p:sp>
        <p:nvSpPr>
          <p:cNvPr id="117" name="CustomShape 3"/>
          <p:cNvSpPr/>
          <p:nvPr/>
        </p:nvSpPr>
        <p:spPr>
          <a:xfrm>
            <a:off x="936720" y="4020120"/>
            <a:ext cx="1483200" cy="672120"/>
          </a:xfrm>
          <a:prstGeom prst="rect">
            <a:avLst/>
          </a:prstGeom>
          <a:ln cap="rnd"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100" b="1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11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1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11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главном экране выбрать раздел </a:t>
            </a:r>
            <a:r>
              <a:rPr lang="ru-RU" sz="1100" b="1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«УСЛУГИ» </a:t>
            </a:r>
            <a:endParaRPr lang="ru-RU" sz="11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8" name="Рисунок 4"/>
          <p:cNvPicPr/>
          <p:nvPr/>
        </p:nvPicPr>
        <p:blipFill>
          <a:blip r:embed="rId5"/>
          <a:srcRect t="3882" b="5407"/>
          <a:stretch/>
        </p:blipFill>
        <p:spPr>
          <a:xfrm>
            <a:off x="2849760" y="250200"/>
            <a:ext cx="1766520" cy="3561480"/>
          </a:xfrm>
          <a:prstGeom prst="rect">
            <a:avLst/>
          </a:prstGeom>
          <a:ln>
            <a:noFill/>
          </a:ln>
          <a:effectLst>
            <a:glow rad="101600">
              <a:schemeClr val="tx1">
                <a:lumMod val="95000"/>
                <a:lumOff val="5000"/>
                <a:alpha val="40000"/>
              </a:schemeClr>
            </a:glow>
          </a:effectLst>
        </p:spPr>
      </p:pic>
      <p:sp>
        <p:nvSpPr>
          <p:cNvPr id="119" name="CustomShape 4"/>
          <p:cNvSpPr/>
          <p:nvPr/>
        </p:nvSpPr>
        <p:spPr>
          <a:xfrm>
            <a:off x="936720" y="3555720"/>
            <a:ext cx="204480" cy="46404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rgbClr val="FF0000"/>
          </a:solidFill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0" name="CustomShape 5"/>
          <p:cNvSpPr/>
          <p:nvPr/>
        </p:nvSpPr>
        <p:spPr>
          <a:xfrm>
            <a:off x="2878920" y="2468160"/>
            <a:ext cx="1066320" cy="327240"/>
          </a:xfrm>
          <a:prstGeom prst="ellipse">
            <a:avLst/>
          </a:pr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1" name="CustomShape 6"/>
          <p:cNvSpPr/>
          <p:nvPr/>
        </p:nvSpPr>
        <p:spPr>
          <a:xfrm>
            <a:off x="3013920" y="4020120"/>
            <a:ext cx="1602360" cy="672120"/>
          </a:xfrm>
          <a:prstGeom prst="rect">
            <a:avLst/>
          </a:prstGeom>
          <a:ln cap="rnd"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100" b="1" strike="noStrike" spc="-1" dirty="0">
                <a:solidFill>
                  <a:srgbClr val="000000"/>
                </a:solidFill>
                <a:latin typeface="Times New Roman"/>
              </a:rPr>
              <a:t>2.</a:t>
            </a:r>
            <a:r>
              <a:rPr lang="ru-RU" sz="11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endParaRPr lang="ru-RU" sz="11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100" b="0" strike="noStrike" spc="-1" dirty="0">
                <a:solidFill>
                  <a:srgbClr val="000000"/>
                </a:solidFill>
                <a:latin typeface="Times New Roman"/>
              </a:rPr>
              <a:t>В разделе «УСЛУГИ» выбрать </a:t>
            </a:r>
            <a:r>
              <a:rPr lang="ru-RU" sz="1100" b="1" strike="noStrike" spc="-1" dirty="0">
                <a:solidFill>
                  <a:srgbClr val="000000"/>
                </a:solidFill>
                <a:latin typeface="Times New Roman"/>
              </a:rPr>
              <a:t>«Штрафы и налоги» </a:t>
            </a:r>
            <a:endParaRPr lang="ru-RU" sz="1100" b="0" strike="noStrike" spc="-1" dirty="0">
              <a:latin typeface="Arial"/>
            </a:endParaRPr>
          </a:p>
        </p:txBody>
      </p:sp>
      <p:sp>
        <p:nvSpPr>
          <p:cNvPr id="122" name="CustomShape 7"/>
          <p:cNvSpPr/>
          <p:nvPr/>
        </p:nvSpPr>
        <p:spPr>
          <a:xfrm flipV="1">
            <a:off x="3980880" y="2507760"/>
            <a:ext cx="441720" cy="136764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0000"/>
          </a:solidFill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23" name="Рисунок 8"/>
          <p:cNvPicPr/>
          <p:nvPr/>
        </p:nvPicPr>
        <p:blipFill>
          <a:blip r:embed="rId6"/>
          <a:srcRect t="3646" b="6720"/>
          <a:stretch/>
        </p:blipFill>
        <p:spPr>
          <a:xfrm>
            <a:off x="4956840" y="247320"/>
            <a:ext cx="1717200" cy="3421080"/>
          </a:xfrm>
          <a:prstGeom prst="rect">
            <a:avLst/>
          </a:prstGeom>
          <a:ln>
            <a:noFill/>
          </a:ln>
          <a:effectLst>
            <a:glow rad="101600">
              <a:schemeClr val="tx1">
                <a:lumMod val="95000"/>
                <a:lumOff val="5000"/>
                <a:alpha val="40000"/>
              </a:schemeClr>
            </a:glow>
          </a:effectLst>
        </p:spPr>
      </p:pic>
      <p:sp>
        <p:nvSpPr>
          <p:cNvPr id="124" name="CustomShape 8"/>
          <p:cNvSpPr/>
          <p:nvPr/>
        </p:nvSpPr>
        <p:spPr>
          <a:xfrm>
            <a:off x="4937040" y="3780720"/>
            <a:ext cx="1694160" cy="1058760"/>
          </a:xfrm>
          <a:prstGeom prst="rect">
            <a:avLst/>
          </a:prstGeom>
          <a:ln cap="rnd"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100" b="1" strike="noStrike" spc="-1">
                <a:solidFill>
                  <a:srgbClr val="000000"/>
                </a:solidFill>
                <a:latin typeface="Times New Roman"/>
              </a:rPr>
              <a:t>3.</a:t>
            </a:r>
            <a:r>
              <a:rPr lang="ru-RU" sz="1100" b="0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ru-RU" sz="11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100" b="0" strike="noStrike" spc="-1">
                <a:solidFill>
                  <a:srgbClr val="000000"/>
                </a:solidFill>
                <a:latin typeface="Times New Roman"/>
              </a:rPr>
              <a:t>В конце списка раздела «Штрафы и налоги»,</a:t>
            </a:r>
            <a:r>
              <a:rPr lang="ru-RU" sz="1100" b="1" strike="noStrike" spc="-1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100" b="0" strike="noStrike" spc="-1">
                <a:solidFill>
                  <a:srgbClr val="000000"/>
                </a:solidFill>
                <a:latin typeface="Times New Roman"/>
              </a:rPr>
              <a:t>выбрать услугу: </a:t>
            </a:r>
            <a:r>
              <a:rPr lang="ru-RU" sz="1100" b="1" strike="noStrike" spc="-1">
                <a:solidFill>
                  <a:srgbClr val="000000"/>
                </a:solidFill>
                <a:latin typeface="Times New Roman"/>
              </a:rPr>
              <a:t>«Установление запрета на получение кредита » </a:t>
            </a:r>
            <a:endParaRPr lang="ru-RU" sz="1100" b="0" strike="noStrike" spc="-1">
              <a:latin typeface="Arial"/>
            </a:endParaRPr>
          </a:p>
        </p:txBody>
      </p:sp>
      <p:sp>
        <p:nvSpPr>
          <p:cNvPr id="125" name="CustomShape 9"/>
          <p:cNvSpPr/>
          <p:nvPr/>
        </p:nvSpPr>
        <p:spPr>
          <a:xfrm>
            <a:off x="5003640" y="3165120"/>
            <a:ext cx="1295640" cy="571320"/>
          </a:xfrm>
          <a:prstGeom prst="ellipse">
            <a:avLst/>
          </a:pr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6" name="CustomShape 10"/>
          <p:cNvSpPr/>
          <p:nvPr/>
        </p:nvSpPr>
        <p:spPr>
          <a:xfrm flipH="1" flipV="1">
            <a:off x="4809240" y="3425760"/>
            <a:ext cx="189720" cy="51984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0000"/>
          </a:solidFill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27" name="Рисунок 11"/>
          <p:cNvPicPr/>
          <p:nvPr/>
        </p:nvPicPr>
        <p:blipFill>
          <a:blip r:embed="rId7"/>
          <a:srcRect t="10263" b="27570"/>
          <a:stretch/>
        </p:blipFill>
        <p:spPr>
          <a:xfrm>
            <a:off x="6940440" y="247320"/>
            <a:ext cx="1636200" cy="2260440"/>
          </a:xfrm>
          <a:prstGeom prst="rect">
            <a:avLst/>
          </a:prstGeom>
          <a:ln>
            <a:noFill/>
          </a:ln>
          <a:effectLst>
            <a:glow rad="101600">
              <a:schemeClr val="tx1">
                <a:lumMod val="95000"/>
                <a:lumOff val="5000"/>
                <a:alpha val="40000"/>
              </a:schemeClr>
            </a:glow>
          </a:effectLst>
        </p:spPr>
      </p:pic>
      <p:pic>
        <p:nvPicPr>
          <p:cNvPr id="128" name="Рисунок 12"/>
          <p:cNvPicPr/>
          <p:nvPr/>
        </p:nvPicPr>
        <p:blipFill>
          <a:blip r:embed="rId8"/>
          <a:srcRect t="59858" b="9414"/>
          <a:stretch/>
        </p:blipFill>
        <p:spPr>
          <a:xfrm>
            <a:off x="6940440" y="2558880"/>
            <a:ext cx="1636200" cy="1118160"/>
          </a:xfrm>
          <a:prstGeom prst="rect">
            <a:avLst/>
          </a:prstGeom>
          <a:ln>
            <a:noFill/>
          </a:ln>
          <a:effectLst>
            <a:glow rad="101600">
              <a:schemeClr val="tx1">
                <a:lumMod val="95000"/>
                <a:lumOff val="5000"/>
                <a:alpha val="40000"/>
              </a:schemeClr>
            </a:glow>
          </a:effectLst>
        </p:spPr>
      </p:pic>
      <p:sp>
        <p:nvSpPr>
          <p:cNvPr id="129" name="CustomShape 11"/>
          <p:cNvSpPr/>
          <p:nvPr/>
        </p:nvSpPr>
        <p:spPr>
          <a:xfrm>
            <a:off x="7190640" y="3323880"/>
            <a:ext cx="1066320" cy="327240"/>
          </a:xfrm>
          <a:prstGeom prst="ellipse">
            <a:avLst/>
          </a:prstGeom>
          <a:noFill/>
          <a:ln w="57240" cap="rnd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0" name="CustomShape 12"/>
          <p:cNvSpPr/>
          <p:nvPr/>
        </p:nvSpPr>
        <p:spPr>
          <a:xfrm>
            <a:off x="6975720" y="3936600"/>
            <a:ext cx="1636200" cy="684000"/>
          </a:xfrm>
          <a:prstGeom prst="rect">
            <a:avLst/>
          </a:prstGeom>
          <a:ln cap="rnd"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100" b="1" strike="noStrike" spc="-1">
                <a:solidFill>
                  <a:srgbClr val="000000"/>
                </a:solidFill>
                <a:latin typeface="Times New Roman"/>
              </a:rPr>
              <a:t>4.</a:t>
            </a:r>
            <a:r>
              <a:rPr lang="ru-RU" sz="1100" b="0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ru-RU" sz="11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100" b="0" strike="noStrike" spc="-1">
                <a:solidFill>
                  <a:srgbClr val="000000"/>
                </a:solidFill>
                <a:latin typeface="Times New Roman"/>
              </a:rPr>
              <a:t>В открывшемся окне  нажимаем </a:t>
            </a:r>
            <a:r>
              <a:rPr lang="ru-RU" sz="1100" b="1" strike="noStrike" spc="-1">
                <a:solidFill>
                  <a:srgbClr val="000000"/>
                </a:solidFill>
                <a:latin typeface="Times New Roman"/>
              </a:rPr>
              <a:t>«НАЧАТЬ»</a:t>
            </a:r>
            <a:r>
              <a:rPr lang="ru-RU" sz="1100" b="0" strike="noStrike" spc="-1">
                <a:solidFill>
                  <a:srgbClr val="000000"/>
                </a:solidFill>
                <a:latin typeface="Times New Roman"/>
              </a:rPr>
              <a:t>  </a:t>
            </a:r>
            <a:endParaRPr lang="ru-RU" sz="1100" b="0" strike="noStrike" spc="-1">
              <a:latin typeface="Arial"/>
            </a:endParaRPr>
          </a:p>
        </p:txBody>
      </p:sp>
      <p:sp>
        <p:nvSpPr>
          <p:cNvPr id="131" name="CustomShape 13"/>
          <p:cNvSpPr/>
          <p:nvPr/>
        </p:nvSpPr>
        <p:spPr>
          <a:xfrm rot="20645400" flipV="1">
            <a:off x="8358840" y="3330360"/>
            <a:ext cx="387360" cy="79560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0000"/>
          </a:solidFill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2" name="CustomShape 14"/>
          <p:cNvSpPr/>
          <p:nvPr/>
        </p:nvSpPr>
        <p:spPr>
          <a:xfrm>
            <a:off x="45000" y="4837680"/>
            <a:ext cx="9142920" cy="430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r>
              <a:rPr lang="ru-RU" sz="1800" b="1" strike="noStrike" spc="-1" dirty="0">
                <a:solidFill>
                  <a:srgbClr val="FFFFFF"/>
                </a:solidFill>
                <a:latin typeface="Times New Roman"/>
                <a:ea typeface="DejaVu Sans"/>
              </a:rPr>
              <a:t>МВД по Республике </a:t>
            </a:r>
            <a:r>
              <a:rPr lang="ru-RU" sz="1800" b="1" strike="noStrike" spc="-1" dirty="0" smtClean="0">
                <a:solidFill>
                  <a:srgbClr val="FFFFFF"/>
                </a:solidFill>
                <a:latin typeface="Times New Roman"/>
                <a:ea typeface="DejaVu Sans"/>
              </a:rPr>
              <a:t>Дагестан</a:t>
            </a:r>
            <a:endParaRPr lang="ru-RU" sz="18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5532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Line 1"/>
          <p:cNvSpPr/>
          <p:nvPr/>
        </p:nvSpPr>
        <p:spPr>
          <a:xfrm>
            <a:off x="0" y="5037480"/>
            <a:ext cx="9144000" cy="0"/>
          </a:xfrm>
          <a:prstGeom prst="line">
            <a:avLst/>
          </a:prstGeom>
          <a:ln w="203040" cap="rnd">
            <a:solidFill>
              <a:schemeClr val="tx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35" name="Picture 5" descr="C:\Users\Елена\Desktop\10\Орел.gif"/>
          <p:cNvPicPr/>
          <p:nvPr/>
        </p:nvPicPr>
        <p:blipFill>
          <a:blip r:embed="rId2"/>
          <a:stretch/>
        </p:blipFill>
        <p:spPr>
          <a:xfrm>
            <a:off x="0" y="37080"/>
            <a:ext cx="814680" cy="493200"/>
          </a:xfrm>
          <a:prstGeom prst="rect">
            <a:avLst/>
          </a:prstGeom>
          <a:ln w="9360">
            <a:noFill/>
          </a:ln>
        </p:spPr>
      </p:pic>
      <p:pic>
        <p:nvPicPr>
          <p:cNvPr id="136" name="Объект 5"/>
          <p:cNvPicPr/>
          <p:nvPr/>
        </p:nvPicPr>
        <p:blipFill>
          <a:blip r:embed="rId3"/>
          <a:stretch/>
        </p:blipFill>
        <p:spPr>
          <a:xfrm>
            <a:off x="8497080" y="4183920"/>
            <a:ext cx="531360" cy="546840"/>
          </a:xfrm>
          <a:prstGeom prst="rect">
            <a:avLst/>
          </a:prstGeom>
          <a:ln>
            <a:noFill/>
          </a:ln>
        </p:spPr>
      </p:pic>
      <p:sp>
        <p:nvSpPr>
          <p:cNvPr id="137" name="CustomShape 2"/>
          <p:cNvSpPr/>
          <p:nvPr/>
        </p:nvSpPr>
        <p:spPr>
          <a:xfrm>
            <a:off x="194040" y="3358080"/>
            <a:ext cx="1483200" cy="752400"/>
          </a:xfrm>
          <a:prstGeom prst="rect">
            <a:avLst/>
          </a:prstGeom>
          <a:ln cap="rnd"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100" b="1" strike="noStrike" spc="-1">
                <a:solidFill>
                  <a:srgbClr val="000000"/>
                </a:solidFill>
                <a:latin typeface="Times New Roman"/>
              </a:rPr>
              <a:t>5.</a:t>
            </a:r>
            <a:r>
              <a:rPr lang="ru-RU" sz="1100" b="0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ru-RU" sz="11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100" b="0" strike="noStrike" spc="-1">
                <a:solidFill>
                  <a:srgbClr val="000000"/>
                </a:solidFill>
                <a:latin typeface="Times New Roman"/>
              </a:rPr>
              <a:t>Подтверждаем верность паспортных данных</a:t>
            </a:r>
            <a:r>
              <a:rPr lang="ru-RU" sz="1100" b="1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ru-RU" sz="1100" b="0" strike="noStrike" spc="-1">
              <a:latin typeface="Arial"/>
            </a:endParaRPr>
          </a:p>
        </p:txBody>
      </p:sp>
      <p:sp>
        <p:nvSpPr>
          <p:cNvPr id="138" name="CustomShape 3"/>
          <p:cNvSpPr/>
          <p:nvPr/>
        </p:nvSpPr>
        <p:spPr>
          <a:xfrm>
            <a:off x="1990440" y="3363840"/>
            <a:ext cx="1602360" cy="672120"/>
          </a:xfrm>
          <a:prstGeom prst="rect">
            <a:avLst/>
          </a:prstGeom>
          <a:ln cap="rnd"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100" b="1" strike="noStrike" spc="-1">
                <a:solidFill>
                  <a:srgbClr val="000000"/>
                </a:solidFill>
                <a:latin typeface="Times New Roman"/>
              </a:rPr>
              <a:t>6.</a:t>
            </a:r>
            <a:r>
              <a:rPr lang="ru-RU" sz="1100" b="0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ru-RU" sz="11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100" b="0" strike="noStrike" spc="-1">
                <a:solidFill>
                  <a:srgbClr val="000000"/>
                </a:solidFill>
                <a:latin typeface="Times New Roman"/>
              </a:rPr>
              <a:t>Подтверждаем верность ИНН</a:t>
            </a:r>
            <a:endParaRPr lang="ru-RU" sz="1100" b="0" strike="noStrike" spc="-1">
              <a:latin typeface="Arial"/>
            </a:endParaRPr>
          </a:p>
        </p:txBody>
      </p:sp>
      <p:pic>
        <p:nvPicPr>
          <p:cNvPr id="139" name="Рисунок 14"/>
          <p:cNvPicPr/>
          <p:nvPr/>
        </p:nvPicPr>
        <p:blipFill>
          <a:blip r:embed="rId4"/>
          <a:stretch/>
        </p:blipFill>
        <p:spPr>
          <a:xfrm>
            <a:off x="39240" y="604080"/>
            <a:ext cx="1792800" cy="2654280"/>
          </a:xfrm>
          <a:prstGeom prst="rect">
            <a:avLst/>
          </a:prstGeom>
          <a:ln>
            <a:noFill/>
          </a:ln>
          <a:effectLst>
            <a:glow rad="101600">
              <a:schemeClr val="tx1">
                <a:lumMod val="95000"/>
                <a:lumOff val="5000"/>
                <a:alpha val="40000"/>
              </a:schemeClr>
            </a:glow>
          </a:effectLst>
        </p:spPr>
      </p:pic>
      <p:sp>
        <p:nvSpPr>
          <p:cNvPr id="140" name="CustomShape 4"/>
          <p:cNvSpPr/>
          <p:nvPr/>
        </p:nvSpPr>
        <p:spPr>
          <a:xfrm>
            <a:off x="407520" y="2783520"/>
            <a:ext cx="1033920" cy="399600"/>
          </a:xfrm>
          <a:prstGeom prst="ellipse">
            <a:avLst/>
          </a:prstGeom>
          <a:noFill/>
          <a:ln w="57240" cap="rnd">
            <a:solidFill>
              <a:srgbClr val="FF0000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</p:sp>
      <p:pic>
        <p:nvPicPr>
          <p:cNvPr id="141" name="Рисунок 17"/>
          <p:cNvPicPr/>
          <p:nvPr/>
        </p:nvPicPr>
        <p:blipFill>
          <a:blip r:embed="rId5"/>
          <a:stretch/>
        </p:blipFill>
        <p:spPr>
          <a:xfrm>
            <a:off x="1868400" y="604080"/>
            <a:ext cx="1805040" cy="1868400"/>
          </a:xfrm>
          <a:prstGeom prst="rect">
            <a:avLst/>
          </a:prstGeom>
          <a:ln>
            <a:noFill/>
          </a:ln>
          <a:effectLst>
            <a:glow rad="101600">
              <a:schemeClr val="tx1">
                <a:lumMod val="95000"/>
                <a:lumOff val="5000"/>
                <a:alpha val="40000"/>
              </a:schemeClr>
            </a:glow>
          </a:effectLst>
        </p:spPr>
      </p:pic>
      <p:sp>
        <p:nvSpPr>
          <p:cNvPr id="142" name="CustomShape 5"/>
          <p:cNvSpPr/>
          <p:nvPr/>
        </p:nvSpPr>
        <p:spPr>
          <a:xfrm>
            <a:off x="2231640" y="2003760"/>
            <a:ext cx="1066320" cy="327240"/>
          </a:xfrm>
          <a:prstGeom prst="ellipse">
            <a:avLst/>
          </a:prstGeom>
          <a:noFill/>
          <a:ln w="57240" cap="rnd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43" name="Рисунок 19"/>
          <p:cNvPicPr/>
          <p:nvPr/>
        </p:nvPicPr>
        <p:blipFill>
          <a:blip r:embed="rId6"/>
          <a:srcRect t="15734" b="14185"/>
          <a:stretch/>
        </p:blipFill>
        <p:spPr>
          <a:xfrm>
            <a:off x="5680440" y="604080"/>
            <a:ext cx="1703880" cy="2654280"/>
          </a:xfrm>
          <a:prstGeom prst="rect">
            <a:avLst/>
          </a:prstGeom>
          <a:ln>
            <a:noFill/>
          </a:ln>
          <a:effectLst>
            <a:glow rad="101600">
              <a:schemeClr val="tx1">
                <a:lumMod val="95000"/>
                <a:lumOff val="5000"/>
                <a:alpha val="40000"/>
              </a:schemeClr>
            </a:glow>
          </a:effectLst>
        </p:spPr>
      </p:pic>
      <p:pic>
        <p:nvPicPr>
          <p:cNvPr id="144" name="Рисунок 21"/>
          <p:cNvPicPr/>
          <p:nvPr/>
        </p:nvPicPr>
        <p:blipFill>
          <a:blip r:embed="rId7"/>
          <a:srcRect t="15426" b="14729"/>
          <a:stretch/>
        </p:blipFill>
        <p:spPr>
          <a:xfrm>
            <a:off x="7413840" y="604080"/>
            <a:ext cx="1729800" cy="2654280"/>
          </a:xfrm>
          <a:prstGeom prst="rect">
            <a:avLst/>
          </a:prstGeom>
          <a:ln>
            <a:noFill/>
          </a:ln>
          <a:effectLst>
            <a:glow rad="101600">
              <a:schemeClr val="tx1">
                <a:lumMod val="95000"/>
                <a:lumOff val="5000"/>
                <a:alpha val="40000"/>
              </a:schemeClr>
            </a:glow>
          </a:effectLst>
        </p:spPr>
      </p:pic>
      <p:sp>
        <p:nvSpPr>
          <p:cNvPr id="145" name="CustomShape 6"/>
          <p:cNvSpPr/>
          <p:nvPr/>
        </p:nvSpPr>
        <p:spPr>
          <a:xfrm>
            <a:off x="7696080" y="2167560"/>
            <a:ext cx="1066320" cy="327240"/>
          </a:xfrm>
          <a:prstGeom prst="ellipse">
            <a:avLst/>
          </a:prstGeom>
          <a:noFill/>
          <a:ln w="57240" cap="rnd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6" name="CustomShape 7"/>
          <p:cNvSpPr/>
          <p:nvPr/>
        </p:nvSpPr>
        <p:spPr>
          <a:xfrm>
            <a:off x="7597440" y="3358080"/>
            <a:ext cx="1421280" cy="684000"/>
          </a:xfrm>
          <a:prstGeom prst="rect">
            <a:avLst/>
          </a:prstGeom>
          <a:ln cap="rnd"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100" b="1" strike="noStrike" spc="-1">
                <a:solidFill>
                  <a:srgbClr val="000000"/>
                </a:solidFill>
                <a:latin typeface="Times New Roman"/>
              </a:rPr>
              <a:t>9.</a:t>
            </a:r>
            <a:r>
              <a:rPr lang="ru-RU" sz="1100" b="0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ru-RU" sz="11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100" b="0" strike="noStrike" spc="-1">
                <a:solidFill>
                  <a:srgbClr val="000000"/>
                </a:solidFill>
                <a:latin typeface="Times New Roman"/>
              </a:rPr>
              <a:t>Отправляем сформированное заявление</a:t>
            </a:r>
            <a:endParaRPr lang="ru-RU" sz="1100" b="0" strike="noStrike" spc="-1">
              <a:latin typeface="Arial"/>
            </a:endParaRPr>
          </a:p>
        </p:txBody>
      </p:sp>
      <p:pic>
        <p:nvPicPr>
          <p:cNvPr id="147" name="Рисунок 1"/>
          <p:cNvPicPr/>
          <p:nvPr/>
        </p:nvPicPr>
        <p:blipFill>
          <a:blip r:embed="rId8"/>
          <a:srcRect t="9514" b="29179"/>
          <a:stretch/>
        </p:blipFill>
        <p:spPr>
          <a:xfrm>
            <a:off x="3715560" y="604440"/>
            <a:ext cx="1947960" cy="2653920"/>
          </a:xfrm>
          <a:prstGeom prst="rect">
            <a:avLst/>
          </a:prstGeom>
          <a:ln>
            <a:noFill/>
          </a:ln>
          <a:effectLst>
            <a:glow rad="101600">
              <a:schemeClr val="tx1">
                <a:lumMod val="95000"/>
                <a:lumOff val="5000"/>
                <a:alpha val="40000"/>
              </a:schemeClr>
            </a:glow>
          </a:effectLst>
        </p:spPr>
      </p:pic>
      <p:sp>
        <p:nvSpPr>
          <p:cNvPr id="148" name="CustomShape 8"/>
          <p:cNvSpPr/>
          <p:nvPr/>
        </p:nvSpPr>
        <p:spPr>
          <a:xfrm>
            <a:off x="5689800" y="1092240"/>
            <a:ext cx="1662840" cy="698040"/>
          </a:xfrm>
          <a:prstGeom prst="ellipse">
            <a:avLst/>
          </a:pr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9" name="CustomShape 9"/>
          <p:cNvSpPr/>
          <p:nvPr/>
        </p:nvSpPr>
        <p:spPr>
          <a:xfrm>
            <a:off x="5663880" y="3363840"/>
            <a:ext cx="1761120" cy="1424880"/>
          </a:xfrm>
          <a:prstGeom prst="rect">
            <a:avLst/>
          </a:prstGeom>
          <a:ln cap="rnd"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100" b="1" strike="noStrike" spc="-1">
                <a:solidFill>
                  <a:srgbClr val="000000"/>
                </a:solidFill>
                <a:latin typeface="Times New Roman"/>
              </a:rPr>
              <a:t>8. </a:t>
            </a:r>
            <a:endParaRPr lang="ru-RU" sz="11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100" b="0" strike="noStrike" spc="-1">
                <a:solidFill>
                  <a:srgbClr val="000000"/>
                </a:solidFill>
                <a:latin typeface="Times New Roman"/>
              </a:rPr>
              <a:t>На вопрос «</a:t>
            </a:r>
            <a:r>
              <a:rPr lang="ru-RU" sz="1100" b="1" strike="noStrike" spc="-1">
                <a:solidFill>
                  <a:srgbClr val="000000"/>
                </a:solidFill>
                <a:latin typeface="Times New Roman"/>
              </a:rPr>
              <a:t>Какую подпись хотите использовать?</a:t>
            </a:r>
            <a:r>
              <a:rPr lang="ru-RU" sz="1100" b="0" strike="noStrike" spc="-1">
                <a:solidFill>
                  <a:srgbClr val="000000"/>
                </a:solidFill>
                <a:latin typeface="Times New Roman"/>
              </a:rPr>
              <a:t>», выбрать: </a:t>
            </a:r>
            <a:r>
              <a:rPr lang="ru-RU" sz="1100" b="1" strike="noStrike" spc="-1">
                <a:solidFill>
                  <a:srgbClr val="000000"/>
                </a:solidFill>
                <a:latin typeface="Times New Roman"/>
              </a:rPr>
              <a:t>ПЭП</a:t>
            </a:r>
            <a:r>
              <a:rPr lang="ru-RU" sz="1100" b="0" strike="noStrike" spc="-1">
                <a:solidFill>
                  <a:srgbClr val="000000"/>
                </a:solidFill>
                <a:latin typeface="Times New Roman"/>
              </a:rPr>
              <a:t> (Простая электронная подпись формируемая с помощью учетной записи)</a:t>
            </a:r>
            <a:endParaRPr lang="ru-RU" sz="1100" b="0" strike="noStrike" spc="-1">
              <a:latin typeface="Arial"/>
            </a:endParaRPr>
          </a:p>
        </p:txBody>
      </p:sp>
      <p:sp>
        <p:nvSpPr>
          <p:cNvPr id="150" name="CustomShape 10"/>
          <p:cNvSpPr/>
          <p:nvPr/>
        </p:nvSpPr>
        <p:spPr>
          <a:xfrm>
            <a:off x="3751200" y="3362400"/>
            <a:ext cx="1755000" cy="1426320"/>
          </a:xfrm>
          <a:prstGeom prst="rect">
            <a:avLst/>
          </a:prstGeom>
          <a:ln cap="rnd"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100" b="1" strike="noStrike" spc="-1">
                <a:solidFill>
                  <a:srgbClr val="000000"/>
                </a:solidFill>
                <a:latin typeface="Times New Roman"/>
              </a:rPr>
              <a:t>7. </a:t>
            </a:r>
            <a:endParaRPr lang="ru-RU" sz="11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100" b="0" strike="noStrike" spc="-1">
                <a:solidFill>
                  <a:srgbClr val="000000"/>
                </a:solidFill>
                <a:latin typeface="Times New Roman"/>
              </a:rPr>
              <a:t>РЕКОМЕНДУЕМ</a:t>
            </a:r>
            <a:endParaRPr lang="ru-RU" sz="11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100" b="0" strike="noStrike" spc="-1">
                <a:solidFill>
                  <a:srgbClr val="000000"/>
                </a:solidFill>
                <a:latin typeface="Times New Roman"/>
              </a:rPr>
              <a:t>Выбрать </a:t>
            </a:r>
            <a:r>
              <a:rPr lang="ru-RU" sz="1100" b="1" strike="noStrike" spc="-1">
                <a:solidFill>
                  <a:srgbClr val="000000"/>
                </a:solidFill>
                <a:latin typeface="Times New Roman"/>
              </a:rPr>
              <a:t>ПОЛНЫЙ</a:t>
            </a:r>
            <a:r>
              <a:rPr lang="ru-RU" sz="1100" b="0" strike="noStrike" spc="-1">
                <a:solidFill>
                  <a:srgbClr val="000000"/>
                </a:solidFill>
                <a:latin typeface="Times New Roman"/>
              </a:rPr>
              <a:t> вид запрета. </a:t>
            </a:r>
            <a:endParaRPr lang="ru-RU" sz="11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100" b="0" strike="noStrike" spc="-1">
                <a:solidFill>
                  <a:srgbClr val="000000"/>
                </a:solidFill>
                <a:latin typeface="Times New Roman"/>
              </a:rPr>
              <a:t>(Запрет на оформление кредитов при личном посещении и через интернет).  </a:t>
            </a:r>
            <a:endParaRPr lang="ru-RU" sz="1100" b="0" strike="noStrike" spc="-1">
              <a:latin typeface="Arial"/>
            </a:endParaRPr>
          </a:p>
        </p:txBody>
      </p:sp>
      <p:sp>
        <p:nvSpPr>
          <p:cNvPr id="151" name="CustomShape 11"/>
          <p:cNvSpPr/>
          <p:nvPr/>
        </p:nvSpPr>
        <p:spPr>
          <a:xfrm>
            <a:off x="3741480" y="1164240"/>
            <a:ext cx="1814760" cy="915480"/>
          </a:xfrm>
          <a:prstGeom prst="ellipse">
            <a:avLst/>
          </a:prstGeom>
          <a:noFill/>
          <a:ln cap="rnd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2" name="CustomShape 12"/>
          <p:cNvSpPr/>
          <p:nvPr/>
        </p:nvSpPr>
        <p:spPr>
          <a:xfrm>
            <a:off x="45000" y="4837680"/>
            <a:ext cx="9142920" cy="430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r>
              <a:rPr lang="ru-RU" sz="1800" b="1" strike="noStrike" spc="-1" dirty="0">
                <a:solidFill>
                  <a:srgbClr val="FFFFFF"/>
                </a:solidFill>
                <a:latin typeface="Times New Roman"/>
                <a:ea typeface="DejaVu Sans"/>
              </a:rPr>
              <a:t>МВД по Республике </a:t>
            </a:r>
            <a:r>
              <a:rPr lang="ru-RU" sz="1800" b="1" strike="noStrike" spc="-1" dirty="0" smtClean="0">
                <a:solidFill>
                  <a:srgbClr val="FFFFFF"/>
                </a:solidFill>
                <a:latin typeface="Times New Roman"/>
                <a:ea typeface="DejaVu Sans"/>
              </a:rPr>
              <a:t>Дагестан</a:t>
            </a:r>
            <a:endParaRPr lang="ru-RU" sz="18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729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Line 1"/>
          <p:cNvSpPr/>
          <p:nvPr/>
        </p:nvSpPr>
        <p:spPr>
          <a:xfrm>
            <a:off x="0" y="5037480"/>
            <a:ext cx="9144000" cy="0"/>
          </a:xfrm>
          <a:prstGeom prst="line">
            <a:avLst/>
          </a:prstGeom>
          <a:ln w="203040" cap="rnd">
            <a:solidFill>
              <a:schemeClr val="tx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55" name="Picture 5" descr="C:\Users\Елена\Desktop\10\Орел.gif"/>
          <p:cNvPicPr/>
          <p:nvPr/>
        </p:nvPicPr>
        <p:blipFill>
          <a:blip r:embed="rId2"/>
          <a:stretch/>
        </p:blipFill>
        <p:spPr>
          <a:xfrm>
            <a:off x="-10800" y="51480"/>
            <a:ext cx="1197360" cy="573120"/>
          </a:xfrm>
          <a:prstGeom prst="rect">
            <a:avLst/>
          </a:prstGeom>
          <a:ln w="9360">
            <a:noFill/>
          </a:ln>
        </p:spPr>
      </p:pic>
      <p:sp>
        <p:nvSpPr>
          <p:cNvPr id="156" name="Line 2"/>
          <p:cNvSpPr/>
          <p:nvPr/>
        </p:nvSpPr>
        <p:spPr>
          <a:xfrm>
            <a:off x="0" y="790200"/>
            <a:ext cx="9163440" cy="0"/>
          </a:xfrm>
          <a:prstGeom prst="line">
            <a:avLst/>
          </a:prstGeom>
          <a:ln w="203040" cap="rnd">
            <a:solidFill>
              <a:schemeClr val="tx2">
                <a:alpha val="2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57" name="Объект 5"/>
          <p:cNvPicPr/>
          <p:nvPr/>
        </p:nvPicPr>
        <p:blipFill>
          <a:blip r:embed="rId3"/>
          <a:stretch/>
        </p:blipFill>
        <p:spPr>
          <a:xfrm>
            <a:off x="8106840" y="3592800"/>
            <a:ext cx="869760" cy="916560"/>
          </a:xfrm>
          <a:prstGeom prst="rect">
            <a:avLst/>
          </a:prstGeom>
          <a:ln>
            <a:noFill/>
          </a:ln>
        </p:spPr>
      </p:pic>
      <p:pic>
        <p:nvPicPr>
          <p:cNvPr id="158" name="Рисунок 1"/>
          <p:cNvPicPr/>
          <p:nvPr/>
        </p:nvPicPr>
        <p:blipFill>
          <a:blip r:embed="rId4"/>
          <a:srcRect t="10847" b="29423"/>
          <a:stretch/>
        </p:blipFill>
        <p:spPr>
          <a:xfrm>
            <a:off x="606240" y="955440"/>
            <a:ext cx="2795040" cy="3710160"/>
          </a:xfrm>
          <a:prstGeom prst="rect">
            <a:avLst/>
          </a:prstGeom>
          <a:ln>
            <a:noFill/>
          </a:ln>
          <a:effectLst>
            <a:glow rad="101600">
              <a:schemeClr val="tx1">
                <a:lumMod val="95000"/>
                <a:lumOff val="5000"/>
                <a:alpha val="40000"/>
              </a:schemeClr>
            </a:glow>
          </a:effectLst>
        </p:spPr>
      </p:pic>
      <p:sp>
        <p:nvSpPr>
          <p:cNvPr id="159" name="CustomShape 3"/>
          <p:cNvSpPr/>
          <p:nvPr/>
        </p:nvSpPr>
        <p:spPr>
          <a:xfrm>
            <a:off x="3844800" y="1216080"/>
            <a:ext cx="3461040" cy="959760"/>
          </a:xfrm>
          <a:prstGeom prst="rect">
            <a:avLst/>
          </a:prstGeom>
          <a:ln cap="rnd">
            <a:round/>
          </a:ln>
          <a:effectLst>
            <a:glow rad="139700">
              <a:srgbClr val="C00000">
                <a:alpha val="40000"/>
              </a:srgb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</a:rPr>
              <a:t> При правильном выполнении действий, заявление будет направлено и услуга будет оказана в течении 2 календарных дней.</a:t>
            </a:r>
            <a:endParaRPr lang="ru-RU" sz="1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1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endParaRPr lang="ru-RU" sz="1100" b="0" strike="noStrike" spc="-1" dirty="0">
              <a:latin typeface="Arial"/>
            </a:endParaRPr>
          </a:p>
        </p:txBody>
      </p:sp>
      <p:sp>
        <p:nvSpPr>
          <p:cNvPr id="160" name="CustomShape 4"/>
          <p:cNvSpPr/>
          <p:nvPr/>
        </p:nvSpPr>
        <p:spPr>
          <a:xfrm>
            <a:off x="3844800" y="2611440"/>
            <a:ext cx="3461040" cy="1781280"/>
          </a:xfrm>
          <a:prstGeom prst="rect">
            <a:avLst/>
          </a:prstGeom>
          <a:ln cap="rnd">
            <a:round/>
          </a:ln>
          <a:effectLst>
            <a:glow rad="139700">
              <a:srgbClr val="C00000">
                <a:alpha val="40000"/>
              </a:srgb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Times New Roman"/>
              </a:rPr>
              <a:t>Важно знать:</a:t>
            </a:r>
            <a:endParaRPr lang="ru-RU" sz="1400" b="0" strike="noStrike" spc="-1">
              <a:latin typeface="Arial"/>
            </a:endParaRPr>
          </a:p>
          <a:p>
            <a:pPr marL="285840" indent="-285480" algn="just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ru-RU" sz="1400" b="1" strike="noStrike" spc="-1">
                <a:solidFill>
                  <a:srgbClr val="000000"/>
                </a:solidFill>
                <a:latin typeface="Times New Roman"/>
              </a:rPr>
              <a:t>Запрет начинает действовать на следующий день после получения уведомления;</a:t>
            </a:r>
            <a:endParaRPr lang="ru-RU" sz="1400" b="0" strike="noStrike" spc="-1">
              <a:latin typeface="Arial"/>
            </a:endParaRPr>
          </a:p>
          <a:p>
            <a:pPr marL="285840" indent="-285480" algn="just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ru-RU" sz="1400" b="1" strike="noStrike" spc="-1">
                <a:solidFill>
                  <a:srgbClr val="000000"/>
                </a:solidFill>
                <a:latin typeface="Times New Roman"/>
              </a:rPr>
              <a:t>Запрет действует бессрочно;</a:t>
            </a:r>
            <a:endParaRPr lang="ru-RU" sz="1400" b="0" strike="noStrike" spc="-1">
              <a:latin typeface="Arial"/>
            </a:endParaRPr>
          </a:p>
          <a:p>
            <a:pPr marL="285840" indent="-285480" algn="just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ru-RU" sz="1400" b="1" strike="noStrike" spc="-1">
                <a:solidFill>
                  <a:srgbClr val="000000"/>
                </a:solidFill>
                <a:latin typeface="Times New Roman"/>
              </a:rPr>
              <a:t>Снятие запрета возможно через «Госуслуги». Услуга доступна в разделе «Штрафы и налоги».</a:t>
            </a:r>
            <a:endParaRPr lang="ru-RU" sz="1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100" b="1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ru-RU" sz="1100" b="0" strike="noStrike" spc="-1">
              <a:latin typeface="Arial"/>
            </a:endParaRPr>
          </a:p>
        </p:txBody>
      </p:sp>
      <p:sp>
        <p:nvSpPr>
          <p:cNvPr id="161" name="CustomShape 5"/>
          <p:cNvSpPr/>
          <p:nvPr/>
        </p:nvSpPr>
        <p:spPr>
          <a:xfrm>
            <a:off x="45000" y="4837680"/>
            <a:ext cx="9142920" cy="430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r>
              <a:rPr lang="ru-RU" sz="1800" b="1" strike="noStrike" spc="-1" dirty="0">
                <a:solidFill>
                  <a:srgbClr val="FFFFFF"/>
                </a:solidFill>
                <a:latin typeface="Times New Roman"/>
                <a:ea typeface="DejaVu Sans"/>
              </a:rPr>
              <a:t>МВД по Республике </a:t>
            </a:r>
            <a:r>
              <a:rPr lang="ru-RU" sz="1800" b="1" strike="noStrike" spc="-1" dirty="0" smtClean="0">
                <a:solidFill>
                  <a:srgbClr val="FFFFFF"/>
                </a:solidFill>
                <a:latin typeface="Times New Roman"/>
                <a:ea typeface="DejaVu Sans"/>
              </a:rPr>
              <a:t>Дагестан</a:t>
            </a:r>
            <a:endParaRPr lang="ru-RU" sz="1800" b="0" strike="noStrike" spc="-1" dirty="0">
              <a:latin typeface="Arial"/>
            </a:endParaRPr>
          </a:p>
        </p:txBody>
      </p:sp>
      <p:pic>
        <p:nvPicPr>
          <p:cNvPr id="162" name="Picture 2" descr="C:\Мои документы\Личное\Коллегии\2009\1 полугодие\Оформление\Заготовки\Карта Бурятии белая copy.gif"/>
          <p:cNvPicPr/>
          <p:nvPr/>
        </p:nvPicPr>
        <p:blipFill>
          <a:blip r:embed="rId5"/>
          <a:stretch/>
        </p:blipFill>
        <p:spPr>
          <a:xfrm>
            <a:off x="45000" y="4651560"/>
            <a:ext cx="710640" cy="458280"/>
          </a:xfrm>
          <a:prstGeom prst="rect">
            <a:avLst/>
          </a:prstGeom>
          <a:ln>
            <a:noFill/>
          </a:ln>
          <a:effectLst>
            <a:outerShdw blurRad="292100" dist="138479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892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2" name="Line 1"/>
          <p:cNvSpPr/>
          <p:nvPr/>
        </p:nvSpPr>
        <p:spPr bwMode="auto">
          <a:xfrm>
            <a:off x="-9720" y="123477"/>
            <a:ext cx="9144000" cy="0"/>
          </a:xfrm>
          <a:prstGeom prst="line">
            <a:avLst/>
          </a:prstGeom>
          <a:ln w="222120">
            <a:solidFill>
              <a:schemeClr val="tx2">
                <a:alpha val="2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3" name="TextShape 2"/>
          <p:cNvSpPr txBox="1"/>
          <p:nvPr/>
        </p:nvSpPr>
        <p:spPr bwMode="auto">
          <a:xfrm>
            <a:off x="642909" y="285734"/>
            <a:ext cx="8357854" cy="1142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640080" indent="-456840" algn="ctr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ru-RU" sz="2800" b="1" spc="-1">
                <a:solidFill>
                  <a:srgbClr val="404040"/>
                </a:solidFill>
                <a:latin typeface="Times New Roman"/>
                <a:ea typeface="Arial"/>
                <a:cs typeface="Arial"/>
              </a:rPr>
              <a:t>Основные принципы защиты от мошенников</a:t>
            </a:r>
            <a:endParaRPr lang="en-US" sz="2800" b="1" spc="-1">
              <a:solidFill>
                <a:srgbClr val="404040"/>
              </a:solidFill>
              <a:latin typeface="Times New Roman"/>
              <a:ea typeface="Arial"/>
              <a:cs typeface="Arial"/>
            </a:endParaRPr>
          </a:p>
          <a:p>
            <a:pPr marL="640080" indent="-456840" algn="ctr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ru-RU" sz="2800" b="1" spc="-1">
                <a:solidFill>
                  <a:srgbClr val="404040"/>
                </a:solidFill>
                <a:latin typeface="Times New Roman"/>
                <a:ea typeface="Arial"/>
                <a:cs typeface="Arial"/>
              </a:rPr>
              <a:t>«Не передавай» «Не переходи» «Не отвечай»</a:t>
            </a:r>
            <a:endParaRPr>
              <a:solidFill>
                <a:prstClr val="black"/>
              </a:solidFill>
            </a:endParaRPr>
          </a:p>
          <a:p>
            <a:pPr marL="640080" indent="-456840" algn="ctr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endParaRPr lang="ru-RU" sz="3000" b="1" spc="-1">
              <a:solidFill>
                <a:srgbClr val="404040"/>
              </a:solidFill>
              <a:latin typeface="Times New Roman"/>
              <a:ea typeface="Arial"/>
              <a:cs typeface="Arial"/>
            </a:endParaRPr>
          </a:p>
        </p:txBody>
      </p:sp>
      <p:sp>
        <p:nvSpPr>
          <p:cNvPr id="74" name="CustomShape 3"/>
          <p:cNvSpPr/>
          <p:nvPr/>
        </p:nvSpPr>
        <p:spPr bwMode="auto">
          <a:xfrm>
            <a:off x="0" y="1000114"/>
            <a:ext cx="5320895" cy="3500462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>
            <a:noAutofit/>
          </a:bodyPr>
          <a:lstStyle/>
          <a:p>
            <a:pPr marL="182880" algn="just">
              <a:spcBef>
                <a:spcPts val="0"/>
              </a:spcBef>
              <a:spcAft>
                <a:spcPts val="0"/>
              </a:spcAft>
              <a:defRPr/>
            </a:pPr>
            <a:endParaRPr lang="ru-RU" spc="-1" dirty="0">
              <a:solidFill>
                <a:prstClr val="black"/>
              </a:solidFill>
              <a:latin typeface="Arial"/>
              <a:ea typeface="Arial"/>
              <a:cs typeface="Arial"/>
            </a:endParaRPr>
          </a:p>
          <a:p>
            <a:pPr marL="525780" indent="-342900" algn="ctr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b="1" spc="-1" dirty="0">
                <a:solidFill>
                  <a:srgbClr val="000000"/>
                </a:solidFill>
                <a:latin typeface="Times New Roman"/>
                <a:ea typeface="Arial"/>
                <a:cs typeface="Arial"/>
              </a:rPr>
              <a:t>Не передавай - не сообщать третьим лицам СМС – коды, которые поступают персонально гражданину.</a:t>
            </a:r>
            <a:endParaRPr dirty="0">
              <a:solidFill>
                <a:prstClr val="black"/>
              </a:solidFill>
            </a:endParaRPr>
          </a:p>
          <a:p>
            <a:pPr marL="525780" indent="-342900" algn="ctr">
              <a:spcBef>
                <a:spcPts val="0"/>
              </a:spcBef>
              <a:spcAft>
                <a:spcPts val="0"/>
              </a:spcAft>
              <a:defRPr/>
            </a:pPr>
            <a:endParaRPr lang="ru-RU" b="1" spc="-1" dirty="0">
              <a:solidFill>
                <a:srgbClr val="000000"/>
              </a:solidFill>
              <a:latin typeface="Times New Roman"/>
              <a:ea typeface="Arial"/>
              <a:cs typeface="Arial"/>
            </a:endParaRPr>
          </a:p>
          <a:p>
            <a:pPr marL="182880"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-1" dirty="0">
                <a:solidFill>
                  <a:srgbClr val="000000"/>
                </a:solidFill>
                <a:latin typeface="Times New Roman"/>
                <a:ea typeface="Arial"/>
                <a:cs typeface="Arial"/>
              </a:rPr>
              <a:t>2. Не переходи - не переходить по сомнительным ссылкам в сообщениях </a:t>
            </a:r>
            <a:r>
              <a:rPr lang="ru-RU" b="1" spc="-1" dirty="0" err="1">
                <a:solidFill>
                  <a:srgbClr val="000000"/>
                </a:solidFill>
                <a:latin typeface="Times New Roman"/>
                <a:ea typeface="Arial"/>
                <a:cs typeface="Arial"/>
              </a:rPr>
              <a:t>мессенджеров</a:t>
            </a:r>
            <a:r>
              <a:rPr lang="ru-RU" b="1" spc="-1" dirty="0">
                <a:solidFill>
                  <a:srgbClr val="000000"/>
                </a:solidFill>
                <a:latin typeface="Times New Roman"/>
                <a:ea typeface="Arial"/>
                <a:cs typeface="Arial"/>
              </a:rPr>
              <a:t> и социальных сетей.</a:t>
            </a:r>
            <a:endParaRPr dirty="0">
              <a:solidFill>
                <a:prstClr val="black"/>
              </a:solidFill>
            </a:endParaRPr>
          </a:p>
          <a:p>
            <a:pPr marL="182880" algn="ctr">
              <a:spcBef>
                <a:spcPts val="0"/>
              </a:spcBef>
              <a:spcAft>
                <a:spcPts val="0"/>
              </a:spcAft>
              <a:defRPr/>
            </a:pPr>
            <a:endParaRPr lang="ru-RU" b="1" spc="-1" dirty="0">
              <a:solidFill>
                <a:srgbClr val="000000"/>
              </a:solidFill>
              <a:latin typeface="Times New Roman"/>
              <a:ea typeface="Arial"/>
              <a:cs typeface="Arial"/>
            </a:endParaRPr>
          </a:p>
          <a:p>
            <a:pPr marL="182880"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-1" dirty="0">
                <a:solidFill>
                  <a:srgbClr val="000000"/>
                </a:solidFill>
                <a:latin typeface="Times New Roman"/>
                <a:ea typeface="Arial"/>
                <a:cs typeface="Arial"/>
              </a:rPr>
              <a:t>3.    Не отвечай – при разговоре с неизвестными лицами по телефону или по </a:t>
            </a:r>
            <a:r>
              <a:rPr lang="ru-RU" b="1" spc="-1" dirty="0" err="1">
                <a:solidFill>
                  <a:srgbClr val="000000"/>
                </a:solidFill>
                <a:latin typeface="Times New Roman"/>
                <a:ea typeface="Arial"/>
                <a:cs typeface="Arial"/>
              </a:rPr>
              <a:t>мессенджеру</a:t>
            </a:r>
            <a:r>
              <a:rPr lang="ru-RU" b="1" spc="-1" dirty="0">
                <a:solidFill>
                  <a:srgbClr val="000000"/>
                </a:solidFill>
                <a:latin typeface="Times New Roman"/>
                <a:ea typeface="Arial"/>
                <a:cs typeface="Arial"/>
              </a:rPr>
              <a:t>, как только идет разговор о деньгах, незамедлительно прекращать разговор</a:t>
            </a:r>
            <a:endParaRPr dirty="0">
              <a:solidFill>
                <a:prstClr val="black"/>
              </a:solidFill>
            </a:endParaRPr>
          </a:p>
          <a:p>
            <a:pPr marL="182880" algn="just">
              <a:spcBef>
                <a:spcPts val="0"/>
              </a:spcBef>
              <a:spcAft>
                <a:spcPts val="0"/>
              </a:spcAft>
              <a:defRPr/>
            </a:pPr>
            <a:endParaRPr lang="ru-RU" sz="2000" spc="-1" dirty="0">
              <a:solidFill>
                <a:prstClr val="black"/>
              </a:solidFill>
              <a:latin typeface="Arial"/>
              <a:ea typeface="Arial"/>
              <a:cs typeface="Arial"/>
            </a:endParaRPr>
          </a:p>
          <a:p>
            <a:pPr marL="182880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-1" dirty="0">
                <a:solidFill>
                  <a:srgbClr val="000000"/>
                </a:solidFill>
                <a:latin typeface="Times New Roman"/>
                <a:ea typeface="Arial"/>
                <a:cs typeface="Arial"/>
              </a:rPr>
              <a:t> 		  </a:t>
            </a:r>
            <a:endParaRPr lang="ru-RU" sz="2000" spc="-1" dirty="0">
              <a:solidFill>
                <a:prstClr val="black"/>
              </a:solidFill>
              <a:latin typeface="Arial"/>
              <a:ea typeface="Arial"/>
              <a:cs typeface="Arial"/>
            </a:endParaRPr>
          </a:p>
          <a:p>
            <a:pPr marL="182880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-1" dirty="0">
                <a:solidFill>
                  <a:srgbClr val="000000"/>
                </a:solidFill>
                <a:latin typeface="Times New Roman"/>
                <a:ea typeface="Arial"/>
                <a:cs typeface="Arial"/>
              </a:rPr>
              <a:t> </a:t>
            </a:r>
            <a:endParaRPr lang="ru-RU" sz="2000" spc="-1" dirty="0">
              <a:solidFill>
                <a:prstClr val="black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75" name="Picture 5" descr="C:\Users\Елена\Desktop\10\Орел.gif"/>
          <p:cNvPicPr/>
          <p:nvPr/>
        </p:nvPicPr>
        <p:blipFill>
          <a:blip r:embed="rId2"/>
          <a:stretch/>
        </p:blipFill>
        <p:spPr bwMode="auto">
          <a:xfrm>
            <a:off x="-19440" y="7870"/>
            <a:ext cx="1198080" cy="573840"/>
          </a:xfrm>
          <a:prstGeom prst="rect">
            <a:avLst/>
          </a:prstGeom>
          <a:ln w="9360">
            <a:noFill/>
          </a:ln>
        </p:spPr>
      </p:pic>
      <p:sp>
        <p:nvSpPr>
          <p:cNvPr id="76" name="Line 4"/>
          <p:cNvSpPr/>
          <p:nvPr/>
        </p:nvSpPr>
        <p:spPr bwMode="auto">
          <a:xfrm>
            <a:off x="0" y="4876006"/>
            <a:ext cx="9144000" cy="0"/>
          </a:xfrm>
          <a:prstGeom prst="line">
            <a:avLst/>
          </a:prstGeom>
          <a:ln w="444600">
            <a:solidFill>
              <a:schemeClr val="tx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8" name="CustomShape 5"/>
          <p:cNvSpPr/>
          <p:nvPr/>
        </p:nvSpPr>
        <p:spPr bwMode="auto">
          <a:xfrm>
            <a:off x="-9360" y="4563360"/>
            <a:ext cx="9143640" cy="43164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>
            <a:no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ru-RU" b="1" spc="-1" dirty="0">
                <a:solidFill>
                  <a:srgbClr val="FFFFFF"/>
                </a:solidFill>
                <a:latin typeface="Times New Roman"/>
                <a:ea typeface="Arial"/>
                <a:cs typeface="Arial"/>
              </a:rPr>
              <a:t>МВД по Республике Дагестан</a:t>
            </a:r>
          </a:p>
        </p:txBody>
      </p:sp>
      <p:pic>
        <p:nvPicPr>
          <p:cNvPr id="79" name="Picture 2" descr="Picture background"/>
          <p:cNvPicPr/>
          <p:nvPr/>
        </p:nvPicPr>
        <p:blipFill>
          <a:blip r:embed="rId3"/>
          <a:stretch/>
        </p:blipFill>
        <p:spPr bwMode="auto">
          <a:xfrm>
            <a:off x="5572132" y="1643056"/>
            <a:ext cx="3357656" cy="235699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075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88" y="-8629"/>
            <a:ext cx="9144000" cy="857250"/>
          </a:xfrm>
        </p:spPr>
        <p:txBody>
          <a:bodyPr/>
          <a:lstStyle/>
          <a:p>
            <a:pPr algn="ctr">
              <a:buNone/>
            </a:pPr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Как настроить </a:t>
            </a:r>
            <a:b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двухфакторную аутентификацию в </a:t>
            </a:r>
            <a:r>
              <a:rPr lang="en-US" sz="2400" i="1" dirty="0" smtClean="0"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  <a:t>Telegram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0" y="4897422"/>
            <a:ext cx="9144000" cy="0"/>
          </a:xfrm>
          <a:prstGeom prst="line">
            <a:avLst/>
          </a:prstGeom>
          <a:ln w="444500" cmpd="thickThin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-9525" y="4563280"/>
            <a:ext cx="9144000" cy="43204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fontAlgn="auto">
              <a:spcAft>
                <a:spcPts val="0"/>
              </a:spcAft>
              <a:buFont typeface="Georgia" pitchFamily="18" charset="0"/>
              <a:buNone/>
            </a:pP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МВД по Республике 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Дагестан</a:t>
            </a:r>
            <a:endParaRPr lang="ru-RU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5" descr="C:\Users\Елена\Desktop\10\Орел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888" y="0"/>
            <a:ext cx="1198509" cy="574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photo_2024-11-07_21-35-4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672" y="998220"/>
            <a:ext cx="1878487" cy="3593606"/>
          </a:xfrm>
          <a:prstGeom prst="rect">
            <a:avLst/>
          </a:prstGeom>
          <a:solidFill>
            <a:srgbClr val="44484E"/>
          </a:solidFill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11" name="Рисунок 10" descr="photo_2024-11-07_21-35-4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5771" y="998220"/>
            <a:ext cx="1890541" cy="3593606"/>
          </a:xfrm>
          <a:prstGeom prst="rect">
            <a:avLst/>
          </a:prstGeom>
        </p:spPr>
      </p:pic>
      <p:pic>
        <p:nvPicPr>
          <p:cNvPr id="12" name="Рисунок 11" descr="photo_2024-11-07_21-35-49 (2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2007" y="1005018"/>
            <a:ext cx="1877277" cy="3598115"/>
          </a:xfrm>
          <a:prstGeom prst="rect">
            <a:avLst/>
          </a:prstGeom>
        </p:spPr>
      </p:pic>
      <p:pic>
        <p:nvPicPr>
          <p:cNvPr id="13" name="Рисунок 12" descr="photo_2024-11-07_21-35-49 (3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94567" y="992983"/>
            <a:ext cx="1877277" cy="3598114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463864" y="1875442"/>
            <a:ext cx="551485" cy="14804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dirty="0" smtClean="0"/>
              <a:t>Тимур</a:t>
            </a:r>
            <a:endParaRPr lang="ru-RU" sz="700" dirty="0"/>
          </a:p>
        </p:txBody>
      </p:sp>
      <p:sp>
        <p:nvSpPr>
          <p:cNvPr id="15" name="Овал 14"/>
          <p:cNvSpPr/>
          <p:nvPr/>
        </p:nvSpPr>
        <p:spPr>
          <a:xfrm>
            <a:off x="254993" y="1218751"/>
            <a:ext cx="286295" cy="30253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2760934" y="1094424"/>
            <a:ext cx="286295" cy="30253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230578" y="1855429"/>
            <a:ext cx="261716" cy="2100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632341" y="1517189"/>
            <a:ext cx="596057" cy="72008"/>
          </a:xfrm>
          <a:prstGeom prst="roundRect">
            <a:avLst/>
          </a:prstGeom>
          <a:solidFill>
            <a:schemeClr val="tx2">
              <a:lumMod val="75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555776" y="1771093"/>
            <a:ext cx="596057" cy="72008"/>
          </a:xfrm>
          <a:prstGeom prst="roundRect">
            <a:avLst/>
          </a:prstGeom>
          <a:solidFill>
            <a:schemeClr val="tx2">
              <a:lumMod val="75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44326" y="1603940"/>
            <a:ext cx="511251" cy="15963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dirty="0"/>
              <a:t>Т</a:t>
            </a:r>
            <a:r>
              <a:rPr lang="ru-RU" sz="700" dirty="0" smtClean="0"/>
              <a:t>имур</a:t>
            </a:r>
            <a:endParaRPr lang="ru-RU" sz="7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049173" y="1145535"/>
            <a:ext cx="577801" cy="14223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dirty="0"/>
              <a:t>Т</a:t>
            </a:r>
            <a:r>
              <a:rPr lang="ru-RU" sz="700" dirty="0" smtClean="0"/>
              <a:t>имур</a:t>
            </a:r>
            <a:endParaRPr lang="ru-RU" sz="700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70583" y="4097450"/>
            <a:ext cx="1533110" cy="288032"/>
          </a:xfrm>
          <a:prstGeom prst="round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>
            <a:off x="1331640" y="2931790"/>
            <a:ext cx="372053" cy="1165660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 rot="10800000">
            <a:off x="3179153" y="2981861"/>
            <a:ext cx="372053" cy="1165660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 rot="10800000">
            <a:off x="5875052" y="1904882"/>
            <a:ext cx="372053" cy="1165660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>
            <a:off x="8316416" y="2774150"/>
            <a:ext cx="372053" cy="1165660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716334" y="1589197"/>
            <a:ext cx="1727873" cy="217780"/>
          </a:xfrm>
          <a:prstGeom prst="roundRect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2472114" y="2672003"/>
            <a:ext cx="1533110" cy="288032"/>
          </a:xfrm>
          <a:prstGeom prst="round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59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-89875"/>
            <a:ext cx="9144000" cy="857250"/>
          </a:xfrm>
        </p:spPr>
        <p:txBody>
          <a:bodyPr/>
          <a:lstStyle/>
          <a:p>
            <a:pPr algn="ctr">
              <a:buNone/>
            </a:pP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Как настроить двухфакторную</a:t>
            </a:r>
            <a:b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аутентификацию в </a:t>
            </a:r>
            <a:r>
              <a:rPr lang="en-US" sz="2800" i="1" dirty="0" err="1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WhatsApp</a:t>
            </a: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0" y="1428742"/>
            <a:ext cx="9144000" cy="371475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                                                                                                                              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4897422"/>
            <a:ext cx="9144000" cy="0"/>
          </a:xfrm>
          <a:prstGeom prst="line">
            <a:avLst/>
          </a:prstGeom>
          <a:ln w="444500" cmpd="thickThin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9525" y="4563280"/>
            <a:ext cx="9144000" cy="43204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fontAlgn="auto">
              <a:spcAft>
                <a:spcPts val="0"/>
              </a:spcAft>
              <a:buFont typeface="Georgia" pitchFamily="18" charset="0"/>
              <a:buNone/>
            </a:pP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МВД по Республике 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Дагестан</a:t>
            </a:r>
            <a:endParaRPr lang="ru-RU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-9525" y="915566"/>
            <a:ext cx="9144000" cy="0"/>
          </a:xfrm>
          <a:prstGeom prst="line">
            <a:avLst/>
          </a:prstGeom>
          <a:ln w="107950" cmpd="thickThin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 descr="photo_2024-11-07_21-59-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44" y="944514"/>
            <a:ext cx="1901417" cy="371403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1" name="Рисунок 10" descr="photo_2024-11-07_21-59-46 (2).jpg"/>
          <p:cNvPicPr>
            <a:picLocks noChangeAspect="1"/>
          </p:cNvPicPr>
          <p:nvPr/>
        </p:nvPicPr>
        <p:blipFill rotWithShape="1">
          <a:blip r:embed="rId3"/>
          <a:srcRect r="3846" b="3650"/>
          <a:stretch/>
        </p:blipFill>
        <p:spPr>
          <a:xfrm>
            <a:off x="2195736" y="941883"/>
            <a:ext cx="1868388" cy="370946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2" name="Рисунок 11" descr="photo_2024-11-07_21-59-46 (3).jpg"/>
          <p:cNvPicPr>
            <a:picLocks noChangeAspect="1"/>
          </p:cNvPicPr>
          <p:nvPr/>
        </p:nvPicPr>
        <p:blipFill rotWithShape="1">
          <a:blip r:embed="rId4"/>
          <a:srcRect r="11111" b="30788"/>
          <a:stretch/>
        </p:blipFill>
        <p:spPr>
          <a:xfrm>
            <a:off x="4355976" y="937307"/>
            <a:ext cx="2163894" cy="371403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3" name="Рисунок 12" descr="photo_2024-11-07_21-59-46 (4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0233" y="944514"/>
            <a:ext cx="2160240" cy="370683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4" name="Скругленный прямоугольник 13"/>
          <p:cNvSpPr/>
          <p:nvPr/>
        </p:nvSpPr>
        <p:spPr>
          <a:xfrm>
            <a:off x="827583" y="2256466"/>
            <a:ext cx="1152177" cy="315284"/>
          </a:xfrm>
          <a:prstGeom prst="round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271613" y="2731034"/>
            <a:ext cx="1533110" cy="416780"/>
          </a:xfrm>
          <a:prstGeom prst="round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427984" y="2731034"/>
            <a:ext cx="1752954" cy="344772"/>
          </a:xfrm>
          <a:prstGeom prst="round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3516358" y="1522363"/>
            <a:ext cx="372053" cy="1165660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5949248" y="1565374"/>
            <a:ext cx="372053" cy="1165660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7554326" y="3185453"/>
            <a:ext cx="372053" cy="1165660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 rot="10800000">
            <a:off x="1478236" y="2602623"/>
            <a:ext cx="372053" cy="1165660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5" descr="C:\Users\Елена\Desktop\10\Орел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888" y="0"/>
            <a:ext cx="1198509" cy="574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5023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0" name="Заголовок 7"/>
          <p:cNvSpPr>
            <a:spLocks noGrp="1"/>
          </p:cNvSpPr>
          <p:nvPr>
            <p:ph type="ctrTitle" idx="4294967295"/>
          </p:nvPr>
        </p:nvSpPr>
        <p:spPr>
          <a:xfrm>
            <a:off x="712892" y="141968"/>
            <a:ext cx="7920880" cy="91760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от звонков в </a:t>
            </a:r>
            <a:r>
              <a:rPr lang="en-US" sz="2400" i="1" u="sng" dirty="0" err="1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WhatsApp</a:t>
            </a:r>
            <a:endParaRPr lang="ru-RU" sz="2400" i="1" u="sng" dirty="0"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0" y="5037617"/>
            <a:ext cx="9144000" cy="0"/>
          </a:xfrm>
          <a:prstGeom prst="line">
            <a:avLst/>
          </a:prstGeom>
          <a:ln w="203200" cmpd="thickThin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5" descr="C:\Users\Елена\Desktop\10\Орел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885" y="51470"/>
            <a:ext cx="1198509" cy="574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6" name="Прямая соединительная линия 25"/>
          <p:cNvCxnSpPr/>
          <p:nvPr/>
        </p:nvCxnSpPr>
        <p:spPr>
          <a:xfrm>
            <a:off x="1" y="790356"/>
            <a:ext cx="9163639" cy="0"/>
          </a:xfrm>
          <a:prstGeom prst="line">
            <a:avLst/>
          </a:prstGeom>
          <a:ln w="203200" cmpd="thickThin">
            <a:solidFill>
              <a:schemeClr val="tx2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Объект 5">
            <a:extLst>
              <a:ext uri="{FF2B5EF4-FFF2-40B4-BE49-F238E27FC236}">
                <a16:creationId xmlns="" xmlns:a16="http://schemas.microsoft.com/office/drawing/2014/main" id="{1E71F8A5-963D-409E-8470-9D9D81142C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672" y="3592917"/>
            <a:ext cx="870801" cy="917607"/>
          </a:xfrm>
          <a:prstGeom prst="rect">
            <a:avLst/>
          </a:prstGeom>
        </p:spPr>
      </p:pic>
      <p:sp>
        <p:nvSpPr>
          <p:cNvPr id="15" name="Выгнутая вниз стрелка 14"/>
          <p:cNvSpPr/>
          <p:nvPr/>
        </p:nvSpPr>
        <p:spPr>
          <a:xfrm rot="4752517">
            <a:off x="307220" y="3411627"/>
            <a:ext cx="1855001" cy="475361"/>
          </a:xfrm>
          <a:prstGeom prst="curvedUp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" y="929063"/>
            <a:ext cx="2111407" cy="3984186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60000">
                <a:schemeClr val="bg2">
                  <a:tint val="95000"/>
                  <a:shade val="100000"/>
                  <a:satMod val="130000"/>
                  <a:lumMod val="70000"/>
                  <a:lumOff val="30000"/>
                </a:schemeClr>
              </a:gs>
              <a:gs pos="100000">
                <a:schemeClr val="bg2">
                  <a:tint val="97000"/>
                  <a:shade val="100000"/>
                  <a:hueMod val="100000"/>
                  <a:satMod val="140000"/>
                  <a:lumMod val="80000"/>
                </a:schemeClr>
              </a:gs>
            </a:gsLst>
            <a:path path="circle">
              <a:fillToRect l="100000" t="100000"/>
            </a:path>
          </a:gradFill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120" y="925706"/>
            <a:ext cx="2220864" cy="3987543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60000">
                <a:schemeClr val="bg2">
                  <a:tint val="95000"/>
                  <a:shade val="100000"/>
                  <a:satMod val="130000"/>
                  <a:lumMod val="70000"/>
                  <a:lumOff val="30000"/>
                </a:schemeClr>
              </a:gs>
              <a:gs pos="100000">
                <a:schemeClr val="bg2">
                  <a:tint val="97000"/>
                  <a:shade val="100000"/>
                  <a:hueMod val="100000"/>
                  <a:satMod val="140000"/>
                  <a:lumMod val="80000"/>
                </a:schemeClr>
              </a:gs>
            </a:gsLst>
            <a:path path="circle">
              <a:fillToRect l="100000" t="100000"/>
            </a:path>
          </a:gradFill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228" y="925706"/>
            <a:ext cx="2402673" cy="3987543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60000">
                <a:schemeClr val="bg2">
                  <a:tint val="95000"/>
                  <a:shade val="100000"/>
                  <a:satMod val="130000"/>
                  <a:lumMod val="70000"/>
                  <a:lumOff val="30000"/>
                </a:schemeClr>
              </a:gs>
              <a:gs pos="100000">
                <a:schemeClr val="bg2">
                  <a:tint val="97000"/>
                  <a:shade val="100000"/>
                  <a:hueMod val="100000"/>
                  <a:satMod val="140000"/>
                  <a:lumMod val="80000"/>
                </a:schemeClr>
              </a:gs>
            </a:gsLst>
            <a:path path="circle">
              <a:fillToRect l="100000" t="100000"/>
            </a:path>
          </a:gradFill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521" y="925706"/>
            <a:ext cx="2060908" cy="3987543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60000">
                <a:schemeClr val="bg2">
                  <a:tint val="95000"/>
                  <a:shade val="100000"/>
                  <a:satMod val="130000"/>
                  <a:lumMod val="70000"/>
                  <a:lumOff val="30000"/>
                </a:schemeClr>
              </a:gs>
              <a:gs pos="100000">
                <a:schemeClr val="bg2">
                  <a:tint val="97000"/>
                  <a:shade val="100000"/>
                  <a:hueMod val="100000"/>
                  <a:satMod val="140000"/>
                  <a:lumMod val="80000"/>
                </a:schemeClr>
              </a:gs>
            </a:gsLst>
            <a:path path="circle">
              <a:fillToRect l="100000" t="100000"/>
            </a:path>
          </a:gradFill>
          <a:ln cmpd="sng"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9053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0" name="Заголовок 7"/>
          <p:cNvSpPr>
            <a:spLocks noGrp="1"/>
          </p:cNvSpPr>
          <p:nvPr>
            <p:ph type="ctrTitle" idx="4294967295"/>
          </p:nvPr>
        </p:nvSpPr>
        <p:spPr>
          <a:xfrm>
            <a:off x="712892" y="141968"/>
            <a:ext cx="7920880" cy="91760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от звонков в </a:t>
            </a:r>
            <a:r>
              <a:rPr lang="en-US" sz="2400" i="1" u="sng" dirty="0" smtClean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Telegram</a:t>
            </a:r>
            <a:endParaRPr lang="ru-RU" sz="2400" i="1" u="sng" dirty="0">
              <a:solidFill>
                <a:schemeClr val="accent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0" y="5037617"/>
            <a:ext cx="9144000" cy="0"/>
          </a:xfrm>
          <a:prstGeom prst="line">
            <a:avLst/>
          </a:prstGeom>
          <a:ln w="203200" cmpd="thickThin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5" descr="C:\Users\Елена\Desktop\10\Орел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885" y="51470"/>
            <a:ext cx="1198509" cy="574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6" name="Прямая соединительная линия 25"/>
          <p:cNvCxnSpPr/>
          <p:nvPr/>
        </p:nvCxnSpPr>
        <p:spPr>
          <a:xfrm>
            <a:off x="1" y="790356"/>
            <a:ext cx="9163639" cy="0"/>
          </a:xfrm>
          <a:prstGeom prst="line">
            <a:avLst/>
          </a:prstGeom>
          <a:ln w="203200" cmpd="thickThin">
            <a:solidFill>
              <a:schemeClr val="tx2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541"/>
          <a:stretch/>
        </p:blipFill>
        <p:spPr>
          <a:xfrm>
            <a:off x="5883" y="813791"/>
            <a:ext cx="2158617" cy="4223826"/>
          </a:xfrm>
          <a:prstGeom prst="rect">
            <a:avLst/>
          </a:prstGeom>
          <a:solidFill>
            <a:schemeClr val="tx1"/>
          </a:solidFill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" b="9653"/>
          <a:stretch/>
        </p:blipFill>
        <p:spPr>
          <a:xfrm>
            <a:off x="2207121" y="813791"/>
            <a:ext cx="2264152" cy="4223826"/>
          </a:xfrm>
          <a:prstGeom prst="rect">
            <a:avLst/>
          </a:prstGeom>
          <a:solidFill>
            <a:schemeClr val="tx1"/>
          </a:solidFill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491" y="813791"/>
            <a:ext cx="2261757" cy="4223826"/>
          </a:xfrm>
          <a:prstGeom prst="rect">
            <a:avLst/>
          </a:prstGeom>
          <a:solidFill>
            <a:schemeClr val="tx1"/>
          </a:solidFill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541"/>
          <a:stretch/>
        </p:blipFill>
        <p:spPr>
          <a:xfrm>
            <a:off x="6875466" y="813791"/>
            <a:ext cx="2233038" cy="4223826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411116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0" name="Заголовок 7"/>
          <p:cNvSpPr>
            <a:spLocks noGrp="1"/>
          </p:cNvSpPr>
          <p:nvPr>
            <p:ph type="ctrTitle" idx="4294967295"/>
          </p:nvPr>
        </p:nvSpPr>
        <p:spPr>
          <a:xfrm>
            <a:off x="712892" y="141968"/>
            <a:ext cx="7920880" cy="91760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от звонков в </a:t>
            </a:r>
            <a:r>
              <a:rPr lang="en-US" sz="2400" i="1" u="sng" dirty="0" smtClean="0">
                <a:solidFill>
                  <a:schemeClr val="accent6"/>
                </a:solidFill>
                <a:effectLst/>
              </a:rPr>
              <a:t>Telegram</a:t>
            </a:r>
            <a:endParaRPr lang="ru-RU" sz="2400" i="1" u="sng" dirty="0">
              <a:solidFill>
                <a:schemeClr val="accent6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0" y="5037617"/>
            <a:ext cx="9144000" cy="0"/>
          </a:xfrm>
          <a:prstGeom prst="line">
            <a:avLst/>
          </a:prstGeom>
          <a:ln w="203200" cmpd="thickThin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5" descr="C:\Users\Елена\Desktop\10\Орел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885" y="51470"/>
            <a:ext cx="1198509" cy="574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6" name="Прямая соединительная линия 25"/>
          <p:cNvCxnSpPr/>
          <p:nvPr/>
        </p:nvCxnSpPr>
        <p:spPr>
          <a:xfrm>
            <a:off x="1" y="790356"/>
            <a:ext cx="9163639" cy="0"/>
          </a:xfrm>
          <a:prstGeom prst="line">
            <a:avLst/>
          </a:prstGeom>
          <a:ln w="203200" cmpd="thickThin">
            <a:solidFill>
              <a:schemeClr val="tx2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38"/>
          <a:stretch/>
        </p:blipFill>
        <p:spPr>
          <a:xfrm>
            <a:off x="1055855" y="814462"/>
            <a:ext cx="2402673" cy="4133552"/>
          </a:xfrm>
          <a:prstGeom prst="rect">
            <a:avLst/>
          </a:prstGeom>
          <a:solidFill>
            <a:schemeClr val="tx1"/>
          </a:solidFill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86"/>
          <a:stretch/>
        </p:blipFill>
        <p:spPr>
          <a:xfrm>
            <a:off x="4844813" y="814462"/>
            <a:ext cx="2402673" cy="4133552"/>
          </a:xfrm>
          <a:prstGeom prst="rect">
            <a:avLst/>
          </a:prstGeom>
          <a:solidFill>
            <a:schemeClr val="tx1">
              <a:alpha val="78000"/>
            </a:schemeClr>
          </a:solidFill>
          <a:ln cmpd="sng"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6784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0" name="Заголовок 7"/>
          <p:cNvSpPr>
            <a:spLocks noGrp="1"/>
          </p:cNvSpPr>
          <p:nvPr>
            <p:ph type="ctrTitle" idx="4294967295"/>
          </p:nvPr>
        </p:nvSpPr>
        <p:spPr>
          <a:xfrm>
            <a:off x="712892" y="141968"/>
            <a:ext cx="7920880" cy="91760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Дополнительная защита личного кабинета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0" y="5037617"/>
            <a:ext cx="9144000" cy="0"/>
          </a:xfrm>
          <a:prstGeom prst="line">
            <a:avLst/>
          </a:prstGeom>
          <a:ln w="203200" cmpd="thickThin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5" descr="C:\Users\Елена\Desktop\10\Орел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885" y="51470"/>
            <a:ext cx="1198509" cy="574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6" name="Прямая соединительная линия 25"/>
          <p:cNvCxnSpPr/>
          <p:nvPr/>
        </p:nvCxnSpPr>
        <p:spPr>
          <a:xfrm>
            <a:off x="1" y="790356"/>
            <a:ext cx="9163639" cy="0"/>
          </a:xfrm>
          <a:prstGeom prst="line">
            <a:avLst/>
          </a:prstGeom>
          <a:ln w="203200" cmpd="thickThin">
            <a:solidFill>
              <a:schemeClr val="tx2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Объект 5">
            <a:extLst>
              <a:ext uri="{FF2B5EF4-FFF2-40B4-BE49-F238E27FC236}">
                <a16:creationId xmlns="" xmlns:a16="http://schemas.microsoft.com/office/drawing/2014/main" id="{20C0E8AC-564B-4A86-A11D-21C2C0176F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672" y="3592917"/>
            <a:ext cx="870801" cy="917607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436135F3-ED1E-41EA-88E9-8B76DA79704D}"/>
              </a:ext>
            </a:extLst>
          </p:cNvPr>
          <p:cNvSpPr/>
          <p:nvPr/>
        </p:nvSpPr>
        <p:spPr>
          <a:xfrm>
            <a:off x="4414279" y="1369229"/>
            <a:ext cx="472972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 восстановления доступа контрольным вопросом.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переоформления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-карты, мошенники не смогут восстановить доступ к личному кабинету, так как они не знают ответ на контрольный вопрос.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C8DCA0E-99C8-46E5-9912-D9E7C2A6AF6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3" y="915571"/>
            <a:ext cx="1992372" cy="398474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280C094A-6E87-4A15-B217-26CD16DED66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592" y="915571"/>
            <a:ext cx="1992372" cy="398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15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Line 1"/>
          <p:cNvSpPr/>
          <p:nvPr/>
        </p:nvSpPr>
        <p:spPr>
          <a:xfrm>
            <a:off x="0" y="141480"/>
            <a:ext cx="9144000" cy="0"/>
          </a:xfrm>
          <a:prstGeom prst="line">
            <a:avLst/>
          </a:prstGeom>
          <a:ln w="222120" cap="rnd">
            <a:solidFill>
              <a:schemeClr val="tx2">
                <a:alpha val="2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05" name="Picture 5" descr="C:\Users\Елена\Desktop\10\Орел.gif"/>
          <p:cNvPicPr/>
          <p:nvPr/>
        </p:nvPicPr>
        <p:blipFill>
          <a:blip r:embed="rId2"/>
          <a:stretch/>
        </p:blipFill>
        <p:spPr>
          <a:xfrm>
            <a:off x="3699000" y="449281"/>
            <a:ext cx="1727280" cy="798840"/>
          </a:xfrm>
          <a:prstGeom prst="rect">
            <a:avLst/>
          </a:prstGeom>
          <a:ln w="9360">
            <a:noFill/>
          </a:ln>
        </p:spPr>
      </p:pic>
      <p:sp>
        <p:nvSpPr>
          <p:cNvPr id="106" name="Line 2"/>
          <p:cNvSpPr/>
          <p:nvPr/>
        </p:nvSpPr>
        <p:spPr>
          <a:xfrm>
            <a:off x="0" y="3435840"/>
            <a:ext cx="9144000" cy="0"/>
          </a:xfrm>
          <a:prstGeom prst="line">
            <a:avLst/>
          </a:prstGeom>
          <a:ln w="108000" cap="rnd">
            <a:solidFill>
              <a:schemeClr val="accent6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7" name="Line 3"/>
          <p:cNvSpPr/>
          <p:nvPr/>
        </p:nvSpPr>
        <p:spPr>
          <a:xfrm>
            <a:off x="-9360" y="4994280"/>
            <a:ext cx="9144000" cy="0"/>
          </a:xfrm>
          <a:prstGeom prst="line">
            <a:avLst/>
          </a:prstGeom>
          <a:ln w="444600" cap="rnd">
            <a:solidFill>
              <a:schemeClr val="tx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8" name="CustomShape 4"/>
          <p:cNvSpPr/>
          <p:nvPr/>
        </p:nvSpPr>
        <p:spPr>
          <a:xfrm>
            <a:off x="-8820" y="4728744"/>
            <a:ext cx="9142920" cy="430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r>
              <a:rPr lang="ru-RU" sz="1600" b="1" strike="noStrike" spc="-1" dirty="0">
                <a:solidFill>
                  <a:srgbClr val="FFFFFF"/>
                </a:solidFill>
                <a:latin typeface="Times New Roman"/>
                <a:ea typeface="DejaVu Sans"/>
              </a:rPr>
              <a:t>МВД по Республике </a:t>
            </a:r>
            <a:r>
              <a:rPr lang="ru-RU" sz="1600" b="1" spc="-1" dirty="0">
                <a:solidFill>
                  <a:srgbClr val="FFFFFF"/>
                </a:solidFill>
                <a:latin typeface="Times New Roman"/>
                <a:ea typeface="DejaVu Sans"/>
              </a:rPr>
              <a:t>Дагестан</a:t>
            </a:r>
          </a:p>
        </p:txBody>
      </p:sp>
      <p:sp>
        <p:nvSpPr>
          <p:cNvPr id="110" name="CustomShape 5"/>
          <p:cNvSpPr/>
          <p:nvPr/>
        </p:nvSpPr>
        <p:spPr>
          <a:xfrm>
            <a:off x="167040" y="1620825"/>
            <a:ext cx="8809920" cy="1485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182880" algn="ctr">
              <a:lnSpc>
                <a:spcPct val="100000"/>
              </a:lnSpc>
              <a:tabLst>
                <a:tab pos="0" algn="l"/>
              </a:tabLst>
            </a:pPr>
            <a:r>
              <a:rPr lang="ru-RU" sz="4400" b="1" strike="noStrike" spc="-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Установление запрета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strike="noStrike" spc="-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получение кредита</a:t>
            </a:r>
            <a:endParaRPr lang="ru-RU" sz="44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58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olormaster">
  <a:themeElements>
    <a:clrScheme name="">
      <a:dk1>
        <a:srgbClr val="000000"/>
      </a:dk1>
      <a:lt1>
        <a:srgbClr val="000099"/>
      </a:lt1>
      <a:dk2>
        <a:srgbClr val="000066"/>
      </a:dk2>
      <a:lt2>
        <a:srgbClr val="C0C0C0"/>
      </a:lt2>
      <a:accent1>
        <a:srgbClr val="FF3399"/>
      </a:accent1>
      <a:accent2>
        <a:srgbClr val="99CCFF"/>
      </a:accent2>
      <a:accent3>
        <a:srgbClr val="AAAACA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olormaster">
  <a:themeElements>
    <a:clrScheme name="">
      <a:dk1>
        <a:srgbClr val="000000"/>
      </a:dk1>
      <a:lt1>
        <a:srgbClr val="000099"/>
      </a:lt1>
      <a:dk2>
        <a:srgbClr val="000066"/>
      </a:dk2>
      <a:lt2>
        <a:srgbClr val="C0C0C0"/>
      </a:lt2>
      <a:accent1>
        <a:srgbClr val="FF3399"/>
      </a:accent1>
      <a:accent2>
        <a:srgbClr val="99CCFF"/>
      </a:accent2>
      <a:accent3>
        <a:srgbClr val="AAAACA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colormaster">
  <a:themeElements>
    <a:clrScheme name="3_colormaster 7">
      <a:dk1>
        <a:srgbClr val="C0C0C0"/>
      </a:dk1>
      <a:lt1>
        <a:srgbClr val="FFFFFF"/>
      </a:lt1>
      <a:dk2>
        <a:srgbClr val="008080"/>
      </a:dk2>
      <a:lt2>
        <a:srgbClr val="CCECFF"/>
      </a:lt2>
      <a:accent1>
        <a:srgbClr val="29A329"/>
      </a:accent1>
      <a:accent2>
        <a:srgbClr val="00FFFF"/>
      </a:accent2>
      <a:accent3>
        <a:srgbClr val="AAC0C0"/>
      </a:accent3>
      <a:accent4>
        <a:srgbClr val="DADADA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6">
                <a:lumMod val="75000"/>
                <a:shade val="30000"/>
                <a:satMod val="115000"/>
              </a:schemeClr>
            </a:gs>
            <a:gs pos="50000">
              <a:schemeClr val="accent6">
                <a:lumMod val="75000"/>
                <a:shade val="67500"/>
                <a:satMod val="115000"/>
              </a:schemeClr>
            </a:gs>
            <a:gs pos="100000">
              <a:schemeClr val="accent6">
                <a:lumMod val="75000"/>
                <a:shade val="100000"/>
                <a:satMod val="115000"/>
              </a:schemeClr>
            </a:gs>
          </a:gsLst>
          <a:lin ang="0" scaled="1"/>
          <a:tileRect/>
        </a:gradFill>
        <a:ln w="3175">
          <a:solidFill>
            <a:schemeClr val="accent3">
              <a:lumMod val="75000"/>
            </a:schemeClr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colormaster">
  <a:themeElements>
    <a:clrScheme name="">
      <a:dk1>
        <a:srgbClr val="000000"/>
      </a:dk1>
      <a:lt1>
        <a:srgbClr val="008080"/>
      </a:lt1>
      <a:dk2>
        <a:srgbClr val="003366"/>
      </a:dk2>
      <a:lt2>
        <a:srgbClr val="C0C0C0"/>
      </a:lt2>
      <a:accent1>
        <a:srgbClr val="29A329"/>
      </a:accent1>
      <a:accent2>
        <a:srgbClr val="00FFFF"/>
      </a:accent2>
      <a:accent3>
        <a:srgbClr val="AAC0C0"/>
      </a:accent3>
      <a:accent4>
        <a:srgbClr val="000000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colormaster">
  <a:themeElements>
    <a:clrScheme name="">
      <a:dk1>
        <a:srgbClr val="000000"/>
      </a:dk1>
      <a:lt1>
        <a:srgbClr val="008080"/>
      </a:lt1>
      <a:dk2>
        <a:srgbClr val="003366"/>
      </a:dk2>
      <a:lt2>
        <a:srgbClr val="C0C0C0"/>
      </a:lt2>
      <a:accent1>
        <a:srgbClr val="29A329"/>
      </a:accent1>
      <a:accent2>
        <a:srgbClr val="00FFFF"/>
      </a:accent2>
      <a:accent3>
        <a:srgbClr val="AAC0C0"/>
      </a:accent3>
      <a:accent4>
        <a:srgbClr val="000000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colormaster">
  <a:themeElements>
    <a:clrScheme name="6_colormaster 3">
      <a:dk1>
        <a:srgbClr val="C0C0C0"/>
      </a:dk1>
      <a:lt1>
        <a:srgbClr val="FFFFFF"/>
      </a:lt1>
      <a:dk2>
        <a:srgbClr val="800000"/>
      </a:dk2>
      <a:lt2>
        <a:srgbClr val="FFCC99"/>
      </a:lt2>
      <a:accent1>
        <a:srgbClr val="FF9900"/>
      </a:accent1>
      <a:accent2>
        <a:srgbClr val="CC0000"/>
      </a:accent2>
      <a:accent3>
        <a:srgbClr val="C0AAAA"/>
      </a:accent3>
      <a:accent4>
        <a:srgbClr val="DADADA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colormaster">
  <a:themeElements>
    <a:clrScheme name="">
      <a:dk1>
        <a:srgbClr val="000000"/>
      </a:dk1>
      <a:lt1>
        <a:srgbClr val="800000"/>
      </a:lt1>
      <a:dk2>
        <a:srgbClr val="800000"/>
      </a:dk2>
      <a:lt2>
        <a:srgbClr val="C0C0C0"/>
      </a:lt2>
      <a:accent1>
        <a:srgbClr val="FF9900"/>
      </a:accent1>
      <a:accent2>
        <a:srgbClr val="CC0000"/>
      </a:accent2>
      <a:accent3>
        <a:srgbClr val="C0AAAA"/>
      </a:accent3>
      <a:accent4>
        <a:srgbClr val="000000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colormaster">
  <a:themeElements>
    <a:clrScheme name="">
      <a:dk1>
        <a:srgbClr val="000000"/>
      </a:dk1>
      <a:lt1>
        <a:srgbClr val="800000"/>
      </a:lt1>
      <a:dk2>
        <a:srgbClr val="800000"/>
      </a:dk2>
      <a:lt2>
        <a:srgbClr val="C0C0C0"/>
      </a:lt2>
      <a:accent1>
        <a:srgbClr val="FF9900"/>
      </a:accent1>
      <a:accent2>
        <a:srgbClr val="CC0000"/>
      </a:accent2>
      <a:accent3>
        <a:srgbClr val="C0AAAA"/>
      </a:accent3>
      <a:accent4>
        <a:srgbClr val="000000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022</Template>
  <TotalTime>39914</TotalTime>
  <Words>324</Words>
  <Application>Microsoft Office PowerPoint</Application>
  <PresentationFormat>Экран (16:9)</PresentationFormat>
  <Paragraphs>72</Paragraphs>
  <Slides>12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12</vt:i4>
      </vt:variant>
    </vt:vector>
  </HeadingPairs>
  <TitlesOfParts>
    <vt:vector size="22" baseType="lpstr">
      <vt:lpstr>1_colormaster</vt:lpstr>
      <vt:lpstr>2_colormaster</vt:lpstr>
      <vt:lpstr>3_colormaster</vt:lpstr>
      <vt:lpstr>4_colormaster</vt:lpstr>
      <vt:lpstr>5_colormaster</vt:lpstr>
      <vt:lpstr>6_colormaster</vt:lpstr>
      <vt:lpstr>7_colormaster</vt:lpstr>
      <vt:lpstr>8_colormaster</vt:lpstr>
      <vt:lpstr>Воздушный поток</vt:lpstr>
      <vt:lpstr>1_Воздушный поток</vt:lpstr>
      <vt:lpstr>Презентация PowerPoint</vt:lpstr>
      <vt:lpstr>Презентация PowerPoint</vt:lpstr>
      <vt:lpstr>Как настроить  двухфакторную аутентификацию в Telegram:</vt:lpstr>
      <vt:lpstr>   Как настроить двухфакторную  аутентификацию в WhatsApp:   </vt:lpstr>
      <vt:lpstr>Защита от звонков в WhatsApp</vt:lpstr>
      <vt:lpstr>Защита от звонков в Telegram</vt:lpstr>
      <vt:lpstr>Защита от звонков в Telegram</vt:lpstr>
      <vt:lpstr>Дополнительная защита личного кабинета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MultiDVD Team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 начальника штаба МВД Петушинова  Романа Романовича</dc:title>
  <dc:creator>user</dc:creator>
  <cp:lastModifiedBy>RePack by Diakov</cp:lastModifiedBy>
  <cp:revision>3922</cp:revision>
  <cp:lastPrinted>2025-06-11T10:12:33Z</cp:lastPrinted>
  <dcterms:created xsi:type="dcterms:W3CDTF">2015-12-21T01:32:53Z</dcterms:created>
  <dcterms:modified xsi:type="dcterms:W3CDTF">2025-06-11T11:38:20Z</dcterms:modified>
</cp:coreProperties>
</file>